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1" r:id="rId2"/>
    <p:sldMasterId id="2147483665" r:id="rId3"/>
    <p:sldMasterId id="2147483673" r:id="rId4"/>
    <p:sldMasterId id="2147483681" r:id="rId5"/>
  </p:sldMasterIdLst>
  <p:notesMasterIdLst>
    <p:notesMasterId r:id="rId45"/>
  </p:notesMasterIdLst>
  <p:sldIdLst>
    <p:sldId id="256" r:id="rId6"/>
    <p:sldId id="701" r:id="rId7"/>
    <p:sldId id="261" r:id="rId8"/>
    <p:sldId id="737" r:id="rId9"/>
    <p:sldId id="698" r:id="rId10"/>
    <p:sldId id="716" r:id="rId11"/>
    <p:sldId id="262" r:id="rId12"/>
    <p:sldId id="731" r:id="rId13"/>
    <p:sldId id="717" r:id="rId14"/>
    <p:sldId id="292" r:id="rId15"/>
    <p:sldId id="726" r:id="rId16"/>
    <p:sldId id="719" r:id="rId17"/>
    <p:sldId id="294" r:id="rId18"/>
    <p:sldId id="699" r:id="rId19"/>
    <p:sldId id="727" r:id="rId20"/>
    <p:sldId id="693" r:id="rId21"/>
    <p:sldId id="732" r:id="rId22"/>
    <p:sldId id="722" r:id="rId23"/>
    <p:sldId id="730" r:id="rId24"/>
    <p:sldId id="729" r:id="rId25"/>
    <p:sldId id="739" r:id="rId26"/>
    <p:sldId id="687" r:id="rId27"/>
    <p:sldId id="704" r:id="rId28"/>
    <p:sldId id="718" r:id="rId29"/>
    <p:sldId id="713" r:id="rId30"/>
    <p:sldId id="707" r:id="rId31"/>
    <p:sldId id="736" r:id="rId32"/>
    <p:sldId id="734" r:id="rId33"/>
    <p:sldId id="721" r:id="rId34"/>
    <p:sldId id="738" r:id="rId35"/>
    <p:sldId id="735" r:id="rId36"/>
    <p:sldId id="259" r:id="rId37"/>
    <p:sldId id="708" r:id="rId38"/>
    <p:sldId id="709" r:id="rId39"/>
    <p:sldId id="715" r:id="rId40"/>
    <p:sldId id="691" r:id="rId41"/>
    <p:sldId id="733" r:id="rId42"/>
    <p:sldId id="694" r:id="rId43"/>
    <p:sldId id="710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0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05" autoAdjust="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55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60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487039b0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487039b0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459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94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487039b0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487039b0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327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068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487039b0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487039b0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170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2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93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30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4487039b0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4487039b0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09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4487039b0b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4487039b0b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12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85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99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6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5200" y="119058"/>
            <a:ext cx="8914848" cy="329400"/>
          </a:xfrm>
        </p:spPr>
        <p:txBody>
          <a:bodyPr>
            <a:noAutofit/>
          </a:bodyPr>
          <a:lstStyle>
            <a:lvl1pPr>
              <a:defRPr sz="195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3952" y="437346"/>
            <a:ext cx="8914848" cy="4374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4825" y="5091795"/>
            <a:ext cx="9154800" cy="58366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301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375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825" y="5091794"/>
            <a:ext cx="9154800" cy="58366"/>
          </a:xfrm>
          <a:prstGeom prst="rect">
            <a:avLst/>
          </a:prstGeom>
          <a:gradFill flip="none" rotWithShape="1">
            <a:gsLst>
              <a:gs pos="77000">
                <a:srgbClr val="9BBB5C"/>
              </a:gs>
              <a:gs pos="0">
                <a:srgbClr val="1EA185"/>
              </a:gs>
              <a:gs pos="10000">
                <a:srgbClr val="9BBB5C">
                  <a:lumMod val="60000"/>
                  <a:lumOff val="40000"/>
                </a:srgbClr>
              </a:gs>
              <a:gs pos="21000">
                <a:sysClr val="window" lastClr="FFFFFF"/>
              </a:gs>
              <a:gs pos="100000">
                <a:srgbClr val="1EA185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825" y="5085135"/>
            <a:ext cx="9154800" cy="58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10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5200" y="119058"/>
            <a:ext cx="8914848" cy="329400"/>
          </a:xfrm>
        </p:spPr>
        <p:txBody>
          <a:bodyPr>
            <a:noAutofit/>
          </a:bodyPr>
          <a:lstStyle>
            <a:lvl1pPr>
              <a:defRPr sz="195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3952" y="437346"/>
            <a:ext cx="8914848" cy="4374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4825" y="5091794"/>
            <a:ext cx="9154800" cy="58366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559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224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29101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825" y="5091794"/>
            <a:ext cx="9154800" cy="58366"/>
          </a:xfrm>
          <a:prstGeom prst="rect">
            <a:avLst/>
          </a:prstGeom>
          <a:gradFill flip="none" rotWithShape="1">
            <a:gsLst>
              <a:gs pos="77000">
                <a:srgbClr val="9BBB5C"/>
              </a:gs>
              <a:gs pos="0">
                <a:srgbClr val="1EA185"/>
              </a:gs>
              <a:gs pos="10000">
                <a:srgbClr val="9BBB5C">
                  <a:lumMod val="60000"/>
                  <a:lumOff val="40000"/>
                </a:srgbClr>
              </a:gs>
              <a:gs pos="21000">
                <a:sysClr val="window" lastClr="FFFFFF"/>
              </a:gs>
              <a:gs pos="100000">
                <a:srgbClr val="1EA185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825" y="5085135"/>
            <a:ext cx="9154800" cy="58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1043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5200" y="119058"/>
            <a:ext cx="8913600" cy="329400"/>
          </a:xfrm>
        </p:spPr>
        <p:txBody>
          <a:bodyPr>
            <a:noAutofit/>
          </a:bodyPr>
          <a:lstStyle>
            <a:lvl1pPr>
              <a:defRPr sz="195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3952" y="437346"/>
            <a:ext cx="8914848" cy="4374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4825" y="5091794"/>
            <a:ext cx="9154800" cy="5836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689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05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825" y="5091794"/>
            <a:ext cx="9154800" cy="58366"/>
          </a:xfrm>
          <a:prstGeom prst="rect">
            <a:avLst/>
          </a:prstGeom>
          <a:gradFill flip="none" rotWithShape="1">
            <a:gsLst>
              <a:gs pos="77000">
                <a:srgbClr val="9BBB5C"/>
              </a:gs>
              <a:gs pos="0">
                <a:srgbClr val="1EA185"/>
              </a:gs>
              <a:gs pos="10000">
                <a:srgbClr val="9BBB5C">
                  <a:lumMod val="60000"/>
                  <a:lumOff val="40000"/>
                </a:srgbClr>
              </a:gs>
              <a:gs pos="21000">
                <a:sysClr val="window" lastClr="FFFFFF"/>
              </a:gs>
              <a:gs pos="100000">
                <a:srgbClr val="1EA185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825" y="5085135"/>
            <a:ext cx="9154800" cy="58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26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5200" y="119058"/>
            <a:ext cx="8913600" cy="329400"/>
          </a:xfrm>
        </p:spPr>
        <p:txBody>
          <a:bodyPr>
            <a:noAutofit/>
          </a:bodyPr>
          <a:lstStyle>
            <a:lvl1pPr>
              <a:defRPr sz="195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3952" y="437346"/>
            <a:ext cx="8914848" cy="4374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4825" y="5091794"/>
            <a:ext cx="9154800" cy="5836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591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169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825" y="5091794"/>
            <a:ext cx="9154800" cy="58366"/>
          </a:xfrm>
          <a:prstGeom prst="rect">
            <a:avLst/>
          </a:prstGeom>
          <a:gradFill flip="none" rotWithShape="1">
            <a:gsLst>
              <a:gs pos="77000">
                <a:srgbClr val="9BBB5C"/>
              </a:gs>
              <a:gs pos="0">
                <a:srgbClr val="1EA185"/>
              </a:gs>
              <a:gs pos="10000">
                <a:srgbClr val="9BBB5C">
                  <a:lumMod val="60000"/>
                  <a:lumOff val="40000"/>
                </a:srgbClr>
              </a:gs>
              <a:gs pos="21000">
                <a:sysClr val="window" lastClr="FFFFFF"/>
              </a:gs>
              <a:gs pos="100000">
                <a:srgbClr val="1EA185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825" y="5085135"/>
            <a:ext cx="9154800" cy="58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71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5200" y="119058"/>
            <a:ext cx="8914848" cy="329400"/>
          </a:xfrm>
        </p:spPr>
        <p:txBody>
          <a:bodyPr>
            <a:noAutofit/>
          </a:bodyPr>
          <a:lstStyle>
            <a:lvl1pPr>
              <a:defRPr sz="195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3952" y="437346"/>
            <a:ext cx="8914848" cy="4374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4825" y="5091794"/>
            <a:ext cx="9154800" cy="58366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925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85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375178C0-749C-4E12-B749-074AF08AB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1B8429F6-7849-4315-BE03-C93F99F0A40D}" type="slidenum">
              <a:rPr lang="ro-R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1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375178C0-749C-4E12-B749-074AF08AB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1B8429F6-7849-4315-BE03-C93F99F0A40D}" type="slidenum">
              <a:rPr lang="ro-R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o-R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3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9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51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6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6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16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-5002" y="0"/>
            <a:ext cx="9149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2913600" y="3752350"/>
            <a:ext cx="6230400" cy="581700"/>
          </a:xfrm>
          <a:prstGeom prst="rect">
            <a:avLst/>
          </a:prstGeom>
          <a:solidFill>
            <a:srgbClr val="FFC6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2987145" y="3673750"/>
            <a:ext cx="6337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</a:rPr>
              <a:t>ASU Data Conference 2022</a:t>
            </a:r>
            <a:endParaRPr sz="3600" b="1">
              <a:solidFill>
                <a:schemeClr val="dk1"/>
              </a:solidFill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-5001" y="409200"/>
            <a:ext cx="7547132" cy="78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38350" y="430950"/>
            <a:ext cx="7503781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</a:rPr>
              <a:t>An Introduction to Deep Learning</a:t>
            </a:r>
            <a:endParaRPr sz="3600" b="1" dirty="0">
              <a:solidFill>
                <a:schemeClr val="dk1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523" y="4405452"/>
            <a:ext cx="2571750" cy="6881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61275" y="1427975"/>
            <a:ext cx="4032600" cy="943800"/>
          </a:xfrm>
          <a:prstGeom prst="rect">
            <a:avLst/>
          </a:prstGeom>
          <a:solidFill>
            <a:srgbClr val="8C1D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171600" y="1513775"/>
            <a:ext cx="3922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</a:rPr>
              <a:t>Presented by: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</a:rPr>
              <a:t>	</a:t>
            </a:r>
            <a:r>
              <a:rPr lang="en-US" b="1" dirty="0">
                <a:solidFill>
                  <a:schemeClr val="lt1"/>
                </a:solidFill>
              </a:rPr>
              <a:t>Hamidreza Ghasemi Damavandi</a:t>
            </a:r>
            <a:endParaRPr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160290F9-BD6A-34AD-9CB8-954BF0B44FC0}"/>
              </a:ext>
            </a:extLst>
          </p:cNvPr>
          <p:cNvSpPr/>
          <p:nvPr/>
        </p:nvSpPr>
        <p:spPr bwMode="auto">
          <a:xfrm>
            <a:off x="4274833" y="844836"/>
            <a:ext cx="3972647" cy="667248"/>
          </a:xfrm>
          <a:custGeom>
            <a:avLst/>
            <a:gdLst>
              <a:gd name="connsiteX0" fmla="*/ 0 w 4560962"/>
              <a:gd name="connsiteY0" fmla="*/ 0 h 766062"/>
              <a:gd name="connsiteX1" fmla="*/ 4312842 w 4560962"/>
              <a:gd name="connsiteY1" fmla="*/ 0 h 766062"/>
              <a:gd name="connsiteX2" fmla="*/ 4560962 w 4560962"/>
              <a:gd name="connsiteY2" fmla="*/ 383031 h 766062"/>
              <a:gd name="connsiteX3" fmla="*/ 4312842 w 4560962"/>
              <a:gd name="connsiteY3" fmla="*/ 766062 h 766062"/>
              <a:gd name="connsiteX4" fmla="*/ 855314 w 4560962"/>
              <a:gd name="connsiteY4" fmla="*/ 766062 h 766062"/>
              <a:gd name="connsiteX5" fmla="*/ 813187 w 4560962"/>
              <a:gd name="connsiteY5" fmla="*/ 704672 h 766062"/>
              <a:gd name="connsiteX6" fmla="*/ 166629 w 4560962"/>
              <a:gd name="connsiteY6" fmla="*/ 99069 h 766062"/>
              <a:gd name="connsiteX7" fmla="*/ 0 w 4560962"/>
              <a:gd name="connsiteY7" fmla="*/ 0 h 76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60962" h="766062">
                <a:moveTo>
                  <a:pt x="0" y="0"/>
                </a:moveTo>
                <a:lnTo>
                  <a:pt x="4312842" y="0"/>
                </a:lnTo>
                <a:lnTo>
                  <a:pt x="4560962" y="383031"/>
                </a:lnTo>
                <a:lnTo>
                  <a:pt x="4312842" y="766062"/>
                </a:lnTo>
                <a:lnTo>
                  <a:pt x="855314" y="766062"/>
                </a:lnTo>
                <a:lnTo>
                  <a:pt x="813187" y="704672"/>
                </a:lnTo>
                <a:cubicBezTo>
                  <a:pt x="637195" y="470678"/>
                  <a:pt x="418410" y="264183"/>
                  <a:pt x="166629" y="99069"/>
                </a:cubicBez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693723CF-9088-24D7-FD28-71078AF3B528}"/>
              </a:ext>
            </a:extLst>
          </p:cNvPr>
          <p:cNvSpPr/>
          <p:nvPr/>
        </p:nvSpPr>
        <p:spPr bwMode="auto">
          <a:xfrm>
            <a:off x="5098750" y="1629559"/>
            <a:ext cx="2014604" cy="667248"/>
          </a:xfrm>
          <a:custGeom>
            <a:avLst/>
            <a:gdLst>
              <a:gd name="connsiteX0" fmla="*/ 0 w 2312949"/>
              <a:gd name="connsiteY0" fmla="*/ 0 h 766062"/>
              <a:gd name="connsiteX1" fmla="*/ 2079821 w 2312949"/>
              <a:gd name="connsiteY1" fmla="*/ 0 h 766062"/>
              <a:gd name="connsiteX2" fmla="*/ 2312949 w 2312949"/>
              <a:gd name="connsiteY2" fmla="*/ 383031 h 766062"/>
              <a:gd name="connsiteX3" fmla="*/ 2079821 w 2312949"/>
              <a:gd name="connsiteY3" fmla="*/ 766062 h 766062"/>
              <a:gd name="connsiteX4" fmla="*/ 303403 w 2312949"/>
              <a:gd name="connsiteY4" fmla="*/ 766062 h 766062"/>
              <a:gd name="connsiteX5" fmla="*/ 257057 w 2312949"/>
              <a:gd name="connsiteY5" fmla="*/ 574341 h 766062"/>
              <a:gd name="connsiteX6" fmla="*/ 97925 w 2312949"/>
              <a:gd name="connsiteY6" fmla="*/ 173621 h 766062"/>
              <a:gd name="connsiteX7" fmla="*/ 0 w 2312949"/>
              <a:gd name="connsiteY7" fmla="*/ 0 h 76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2949" h="766062">
                <a:moveTo>
                  <a:pt x="0" y="0"/>
                </a:moveTo>
                <a:lnTo>
                  <a:pt x="2079821" y="0"/>
                </a:lnTo>
                <a:lnTo>
                  <a:pt x="2312949" y="383031"/>
                </a:lnTo>
                <a:lnTo>
                  <a:pt x="2079821" y="766062"/>
                </a:lnTo>
                <a:lnTo>
                  <a:pt x="303403" y="766062"/>
                </a:lnTo>
                <a:lnTo>
                  <a:pt x="257057" y="574341"/>
                </a:lnTo>
                <a:cubicBezTo>
                  <a:pt x="216753" y="436785"/>
                  <a:pt x="163301" y="302633"/>
                  <a:pt x="97925" y="173621"/>
                </a:cubicBezTo>
                <a:lnTo>
                  <a:pt x="0" y="0"/>
                </a:lnTo>
                <a:close/>
              </a:path>
            </a:pathLst>
          </a:custGeom>
          <a:solidFill>
            <a:srgbClr val="00A6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DE4A80B3-D903-AD1A-401C-CB7C15DFD36B}"/>
              </a:ext>
            </a:extLst>
          </p:cNvPr>
          <p:cNvSpPr/>
          <p:nvPr/>
        </p:nvSpPr>
        <p:spPr bwMode="auto">
          <a:xfrm>
            <a:off x="5352450" y="2414281"/>
            <a:ext cx="2515200" cy="667248"/>
          </a:xfrm>
          <a:custGeom>
            <a:avLst/>
            <a:gdLst>
              <a:gd name="connsiteX0" fmla="*/ 32770 w 2887680"/>
              <a:gd name="connsiteY0" fmla="*/ 0 h 766062"/>
              <a:gd name="connsiteX1" fmla="*/ 2684528 w 2887680"/>
              <a:gd name="connsiteY1" fmla="*/ 0 h 766062"/>
              <a:gd name="connsiteX2" fmla="*/ 2887680 w 2887680"/>
              <a:gd name="connsiteY2" fmla="*/ 383031 h 766062"/>
              <a:gd name="connsiteX3" fmla="*/ 2684528 w 2887680"/>
              <a:gd name="connsiteY3" fmla="*/ 766062 h 766062"/>
              <a:gd name="connsiteX4" fmla="*/ 0 w 2887680"/>
              <a:gd name="connsiteY4" fmla="*/ 766062 h 766062"/>
              <a:gd name="connsiteX5" fmla="*/ 22836 w 2887680"/>
              <a:gd name="connsiteY5" fmla="*/ 654059 h 766062"/>
              <a:gd name="connsiteX6" fmla="*/ 46033 w 2887680"/>
              <a:gd name="connsiteY6" fmla="*/ 94556 h 766062"/>
              <a:gd name="connsiteX7" fmla="*/ 32770 w 2887680"/>
              <a:gd name="connsiteY7" fmla="*/ 0 h 76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7680" h="766062">
                <a:moveTo>
                  <a:pt x="32770" y="0"/>
                </a:moveTo>
                <a:lnTo>
                  <a:pt x="2684528" y="0"/>
                </a:lnTo>
                <a:lnTo>
                  <a:pt x="2887680" y="383031"/>
                </a:lnTo>
                <a:lnTo>
                  <a:pt x="2684528" y="766062"/>
                </a:lnTo>
                <a:lnTo>
                  <a:pt x="0" y="766062"/>
                </a:lnTo>
                <a:lnTo>
                  <a:pt x="22836" y="654059"/>
                </a:lnTo>
                <a:cubicBezTo>
                  <a:pt x="54232" y="471387"/>
                  <a:pt x="63007" y="283897"/>
                  <a:pt x="46033" y="94556"/>
                </a:cubicBezTo>
                <a:lnTo>
                  <a:pt x="32770" y="0"/>
                </a:lnTo>
                <a:close/>
              </a:path>
            </a:pathLst>
          </a:custGeom>
          <a:solidFill>
            <a:srgbClr val="002157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46120BA4-11D6-3A9B-5F3C-9A938C097FF3}"/>
              </a:ext>
            </a:extLst>
          </p:cNvPr>
          <p:cNvSpPr/>
          <p:nvPr/>
        </p:nvSpPr>
        <p:spPr bwMode="auto">
          <a:xfrm>
            <a:off x="4994476" y="3199004"/>
            <a:ext cx="2676345" cy="667248"/>
          </a:xfrm>
          <a:custGeom>
            <a:avLst/>
            <a:gdLst>
              <a:gd name="connsiteX0" fmla="*/ 376362 w 3072689"/>
              <a:gd name="connsiteY0" fmla="*/ 0 h 766062"/>
              <a:gd name="connsiteX1" fmla="*/ 2899521 w 3072689"/>
              <a:gd name="connsiteY1" fmla="*/ 0 h 766062"/>
              <a:gd name="connsiteX2" fmla="*/ 3072689 w 3072689"/>
              <a:gd name="connsiteY2" fmla="*/ 383031 h 766062"/>
              <a:gd name="connsiteX3" fmla="*/ 2899521 w 3072689"/>
              <a:gd name="connsiteY3" fmla="*/ 766062 h 766062"/>
              <a:gd name="connsiteX4" fmla="*/ 0 w 3072689"/>
              <a:gd name="connsiteY4" fmla="*/ 766062 h 766062"/>
              <a:gd name="connsiteX5" fmla="*/ 150398 w 3072689"/>
              <a:gd name="connsiteY5" fmla="*/ 532617 h 766062"/>
              <a:gd name="connsiteX6" fmla="*/ 370153 w 3072689"/>
              <a:gd name="connsiteY6" fmla="*/ 23149 h 766062"/>
              <a:gd name="connsiteX7" fmla="*/ 376362 w 3072689"/>
              <a:gd name="connsiteY7" fmla="*/ 0 h 76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2689" h="766062">
                <a:moveTo>
                  <a:pt x="376362" y="0"/>
                </a:moveTo>
                <a:lnTo>
                  <a:pt x="2899521" y="0"/>
                </a:lnTo>
                <a:lnTo>
                  <a:pt x="3072689" y="383031"/>
                </a:lnTo>
                <a:lnTo>
                  <a:pt x="2899521" y="766062"/>
                </a:lnTo>
                <a:lnTo>
                  <a:pt x="0" y="766062"/>
                </a:lnTo>
                <a:lnTo>
                  <a:pt x="150398" y="532617"/>
                </a:lnTo>
                <a:cubicBezTo>
                  <a:pt x="242624" y="371074"/>
                  <a:pt x="316918" y="200263"/>
                  <a:pt x="370153" y="23149"/>
                </a:cubicBezTo>
                <a:lnTo>
                  <a:pt x="376362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22E2FF-617F-B740-5364-3C138982B9D2}"/>
              </a:ext>
            </a:extLst>
          </p:cNvPr>
          <p:cNvSpPr txBox="1"/>
          <p:nvPr/>
        </p:nvSpPr>
        <p:spPr>
          <a:xfrm>
            <a:off x="5399466" y="1045724"/>
            <a:ext cx="30226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Unsupervised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0A7C0-B9A2-4B35-687B-8296CE6168E7}"/>
              </a:ext>
            </a:extLst>
          </p:cNvPr>
          <p:cNvSpPr txBox="1"/>
          <p:nvPr/>
        </p:nvSpPr>
        <p:spPr>
          <a:xfrm>
            <a:off x="5352450" y="1813258"/>
            <a:ext cx="15756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Supervised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0C65C-1254-501F-88B5-F577B8DBCAD2}"/>
              </a:ext>
            </a:extLst>
          </p:cNvPr>
          <p:cNvSpPr txBox="1"/>
          <p:nvPr/>
        </p:nvSpPr>
        <p:spPr>
          <a:xfrm>
            <a:off x="5454505" y="2620948"/>
            <a:ext cx="20433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Semi-supervised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5AEC16-32A0-85E6-8FBF-2A536DD8040C}"/>
              </a:ext>
            </a:extLst>
          </p:cNvPr>
          <p:cNvSpPr txBox="1"/>
          <p:nvPr/>
        </p:nvSpPr>
        <p:spPr>
          <a:xfrm>
            <a:off x="5402211" y="3405671"/>
            <a:ext cx="19519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Reinforcement Learning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079BCC-D306-126D-DF05-6B11A5B2DF7B}"/>
              </a:ext>
            </a:extLst>
          </p:cNvPr>
          <p:cNvSpPr/>
          <p:nvPr/>
        </p:nvSpPr>
        <p:spPr>
          <a:xfrm>
            <a:off x="1101169" y="666436"/>
            <a:ext cx="4196590" cy="4079927"/>
          </a:xfrm>
          <a:custGeom>
            <a:avLst/>
            <a:gdLst>
              <a:gd name="connsiteX0" fmla="*/ 2483966 w 4818070"/>
              <a:gd name="connsiteY0" fmla="*/ 1066 h 4684130"/>
              <a:gd name="connsiteX1" fmla="*/ 20795 w 4818070"/>
              <a:gd name="connsiteY1" fmla="*/ 2033968 h 4684130"/>
              <a:gd name="connsiteX2" fmla="*/ 2010871 w 4818070"/>
              <a:gd name="connsiteY2" fmla="*/ 4658071 h 4684130"/>
              <a:gd name="connsiteX3" fmla="*/ 4809959 w 4818070"/>
              <a:gd name="connsiteY3" fmla="*/ 2112427 h 4684130"/>
              <a:gd name="connsiteX4" fmla="*/ 2483966 w 4818070"/>
              <a:gd name="connsiteY4" fmla="*/ 1066 h 468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8070" h="4684130">
                <a:moveTo>
                  <a:pt x="2483966" y="1066"/>
                </a:moveTo>
                <a:cubicBezTo>
                  <a:pt x="1250707" y="-35235"/>
                  <a:pt x="182229" y="859596"/>
                  <a:pt x="20795" y="2033968"/>
                </a:cubicBezTo>
                <a:cubicBezTo>
                  <a:pt x="-155696" y="3317915"/>
                  <a:pt x="815587" y="4473049"/>
                  <a:pt x="2010871" y="4658071"/>
                </a:cubicBezTo>
                <a:cubicBezTo>
                  <a:pt x="3497573" y="4888261"/>
                  <a:pt x="4939441" y="3556804"/>
                  <a:pt x="4809959" y="2112427"/>
                </a:cubicBezTo>
                <a:cubicBezTo>
                  <a:pt x="4712429" y="1024376"/>
                  <a:pt x="3737800" y="38205"/>
                  <a:pt x="2483966" y="1066"/>
                </a:cubicBezTo>
                <a:close/>
              </a:path>
            </a:pathLst>
          </a:custGeom>
          <a:solidFill>
            <a:schemeClr val="bg1">
              <a:lumMod val="85000"/>
              <a:alpha val="68000"/>
            </a:schemeClr>
          </a:solidFill>
          <a:ln w="16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grpSp>
        <p:nvGrpSpPr>
          <p:cNvPr id="12" name="Graphic 4">
            <a:extLst>
              <a:ext uri="{FF2B5EF4-FFF2-40B4-BE49-F238E27FC236}">
                <a16:creationId xmlns:a16="http://schemas.microsoft.com/office/drawing/2014/main" id="{97D8B454-6D3E-5F39-B83E-C0379329922B}"/>
              </a:ext>
            </a:extLst>
          </p:cNvPr>
          <p:cNvGrpSpPr/>
          <p:nvPr/>
        </p:nvGrpSpPr>
        <p:grpSpPr>
          <a:xfrm>
            <a:off x="957480" y="2184876"/>
            <a:ext cx="3758614" cy="2261191"/>
            <a:chOff x="578639" y="3218452"/>
            <a:chExt cx="4315233" cy="2596054"/>
          </a:xfrm>
        </p:grpSpPr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3427F272-097C-CADD-4CD3-CBD9961BFF11}"/>
                </a:ext>
              </a:extLst>
            </p:cNvPr>
            <p:cNvGrpSpPr/>
            <p:nvPr/>
          </p:nvGrpSpPr>
          <p:grpSpPr>
            <a:xfrm>
              <a:off x="578639" y="3326354"/>
              <a:ext cx="4315233" cy="2488152"/>
              <a:chOff x="578639" y="3326354"/>
              <a:chExt cx="4315233" cy="2488152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4A1C798-C91F-39D4-B7FA-86A4A95536C7}"/>
                  </a:ext>
                </a:extLst>
              </p:cNvPr>
              <p:cNvSpPr/>
              <p:nvPr/>
            </p:nvSpPr>
            <p:spPr>
              <a:xfrm>
                <a:off x="621131" y="5433532"/>
                <a:ext cx="4272741" cy="380974"/>
              </a:xfrm>
              <a:custGeom>
                <a:avLst/>
                <a:gdLst>
                  <a:gd name="connsiteX0" fmla="*/ 4272742 w 4272741"/>
                  <a:gd name="connsiteY0" fmla="*/ 36469 h 380974"/>
                  <a:gd name="connsiteX1" fmla="*/ 0 w 4272741"/>
                  <a:gd name="connsiteY1" fmla="*/ 0 h 380974"/>
                  <a:gd name="connsiteX2" fmla="*/ 0 w 4272741"/>
                  <a:gd name="connsiteY2" fmla="*/ 107734 h 380974"/>
                  <a:gd name="connsiteX3" fmla="*/ 43830 w 4272741"/>
                  <a:gd name="connsiteY3" fmla="*/ 166286 h 380974"/>
                  <a:gd name="connsiteX4" fmla="*/ 1251995 w 4272741"/>
                  <a:gd name="connsiteY4" fmla="*/ 378409 h 380974"/>
                  <a:gd name="connsiteX5" fmla="*/ 1295323 w 4272741"/>
                  <a:gd name="connsiteY5" fmla="*/ 380416 h 380974"/>
                  <a:gd name="connsiteX6" fmla="*/ 4226235 w 4272741"/>
                  <a:gd name="connsiteY6" fmla="*/ 138516 h 380974"/>
                  <a:gd name="connsiteX7" fmla="*/ 4272742 w 4272741"/>
                  <a:gd name="connsiteY7" fmla="*/ 81302 h 380974"/>
                  <a:gd name="connsiteX8" fmla="*/ 4272742 w 4272741"/>
                  <a:gd name="connsiteY8" fmla="*/ 36469 h 380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72741" h="380974">
                    <a:moveTo>
                      <a:pt x="4272742" y="36469"/>
                    </a:moveTo>
                    <a:lnTo>
                      <a:pt x="0" y="0"/>
                    </a:lnTo>
                    <a:lnTo>
                      <a:pt x="0" y="107734"/>
                    </a:lnTo>
                    <a:cubicBezTo>
                      <a:pt x="0" y="137010"/>
                      <a:pt x="18569" y="161769"/>
                      <a:pt x="43830" y="166286"/>
                    </a:cubicBezTo>
                    <a:lnTo>
                      <a:pt x="1251995" y="378409"/>
                    </a:lnTo>
                    <a:cubicBezTo>
                      <a:pt x="1266382" y="380918"/>
                      <a:pt x="1280936" y="381587"/>
                      <a:pt x="1295323" y="380416"/>
                    </a:cubicBezTo>
                    <a:lnTo>
                      <a:pt x="4226235" y="138516"/>
                    </a:lnTo>
                    <a:cubicBezTo>
                      <a:pt x="4252332" y="136341"/>
                      <a:pt x="4272742" y="111415"/>
                      <a:pt x="4272742" y="81302"/>
                    </a:cubicBezTo>
                    <a:lnTo>
                      <a:pt x="4272742" y="36469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id="{42AC2737-1BF9-563B-0BFF-4AE9BFFC7F34}"/>
                  </a:ext>
                </a:extLst>
              </p:cNvPr>
              <p:cNvGrpSpPr/>
              <p:nvPr/>
            </p:nvGrpSpPr>
            <p:grpSpPr>
              <a:xfrm>
                <a:off x="578639" y="3326354"/>
                <a:ext cx="2878885" cy="2168299"/>
                <a:chOff x="578639" y="3326354"/>
                <a:chExt cx="2878885" cy="2168299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4148DCE-1925-F1F8-AE69-2062906C0EAA}"/>
                    </a:ext>
                  </a:extLst>
                </p:cNvPr>
                <p:cNvSpPr/>
                <p:nvPr/>
              </p:nvSpPr>
              <p:spPr>
                <a:xfrm>
                  <a:off x="578639" y="3326354"/>
                  <a:ext cx="2836226" cy="2168299"/>
                </a:xfrm>
                <a:custGeom>
                  <a:avLst/>
                  <a:gdLst>
                    <a:gd name="connsiteX0" fmla="*/ 2764794 w 2836226"/>
                    <a:gd name="connsiteY0" fmla="*/ 1970837 h 2168299"/>
                    <a:gd name="connsiteX1" fmla="*/ 86823 w 2836226"/>
                    <a:gd name="connsiteY1" fmla="*/ 2168072 h 2168299"/>
                    <a:gd name="connsiteX2" fmla="*/ 0 w 2836226"/>
                    <a:gd name="connsiteY2" fmla="*/ 2084260 h 2168299"/>
                    <a:gd name="connsiteX3" fmla="*/ 0 w 2836226"/>
                    <a:gd name="connsiteY3" fmla="*/ 90169 h 2168299"/>
                    <a:gd name="connsiteX4" fmla="*/ 86823 w 2836226"/>
                    <a:gd name="connsiteY4" fmla="*/ 0 h 2168299"/>
                    <a:gd name="connsiteX5" fmla="*/ 2764794 w 2836226"/>
                    <a:gd name="connsiteY5" fmla="*/ 0 h 2168299"/>
                    <a:gd name="connsiteX6" fmla="*/ 2836227 w 2836226"/>
                    <a:gd name="connsiteY6" fmla="*/ 81470 h 2168299"/>
                    <a:gd name="connsiteX7" fmla="*/ 2836227 w 2836226"/>
                    <a:gd name="connsiteY7" fmla="*/ 1884181 h 2168299"/>
                    <a:gd name="connsiteX8" fmla="*/ 2764794 w 2836226"/>
                    <a:gd name="connsiteY8" fmla="*/ 1970837 h 216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36226" h="2168299">
                      <a:moveTo>
                        <a:pt x="2764794" y="1970837"/>
                      </a:moveTo>
                      <a:lnTo>
                        <a:pt x="86823" y="2168072"/>
                      </a:lnTo>
                      <a:cubicBezTo>
                        <a:pt x="38978" y="2171585"/>
                        <a:pt x="0" y="2134112"/>
                        <a:pt x="0" y="2084260"/>
                      </a:cubicBezTo>
                      <a:lnTo>
                        <a:pt x="0" y="90169"/>
                      </a:lnTo>
                      <a:cubicBezTo>
                        <a:pt x="0" y="40317"/>
                        <a:pt x="38978" y="0"/>
                        <a:pt x="86823" y="0"/>
                      </a:cubicBezTo>
                      <a:lnTo>
                        <a:pt x="2764794" y="0"/>
                      </a:lnTo>
                      <a:cubicBezTo>
                        <a:pt x="2804274" y="0"/>
                        <a:pt x="2836227" y="36469"/>
                        <a:pt x="2836227" y="81470"/>
                      </a:cubicBezTo>
                      <a:lnTo>
                        <a:pt x="2836227" y="1884181"/>
                      </a:lnTo>
                      <a:cubicBezTo>
                        <a:pt x="2836227" y="1929182"/>
                        <a:pt x="2804274" y="1967994"/>
                        <a:pt x="2764794" y="197083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A812D13-1279-26EE-8D73-21F00C1AE9D5}"/>
                    </a:ext>
                  </a:extLst>
                </p:cNvPr>
                <p:cNvSpPr/>
                <p:nvPr/>
              </p:nvSpPr>
              <p:spPr>
                <a:xfrm>
                  <a:off x="621298" y="3326354"/>
                  <a:ext cx="2836226" cy="2168299"/>
                </a:xfrm>
                <a:custGeom>
                  <a:avLst/>
                  <a:gdLst>
                    <a:gd name="connsiteX0" fmla="*/ 2764794 w 2836226"/>
                    <a:gd name="connsiteY0" fmla="*/ 1970837 h 2168299"/>
                    <a:gd name="connsiteX1" fmla="*/ 86823 w 2836226"/>
                    <a:gd name="connsiteY1" fmla="*/ 2168072 h 2168299"/>
                    <a:gd name="connsiteX2" fmla="*/ 0 w 2836226"/>
                    <a:gd name="connsiteY2" fmla="*/ 2084260 h 2168299"/>
                    <a:gd name="connsiteX3" fmla="*/ 0 w 2836226"/>
                    <a:gd name="connsiteY3" fmla="*/ 90169 h 2168299"/>
                    <a:gd name="connsiteX4" fmla="*/ 86823 w 2836226"/>
                    <a:gd name="connsiteY4" fmla="*/ 0 h 2168299"/>
                    <a:gd name="connsiteX5" fmla="*/ 2764794 w 2836226"/>
                    <a:gd name="connsiteY5" fmla="*/ 0 h 2168299"/>
                    <a:gd name="connsiteX6" fmla="*/ 2836227 w 2836226"/>
                    <a:gd name="connsiteY6" fmla="*/ 81470 h 2168299"/>
                    <a:gd name="connsiteX7" fmla="*/ 2836227 w 2836226"/>
                    <a:gd name="connsiteY7" fmla="*/ 1884181 h 2168299"/>
                    <a:gd name="connsiteX8" fmla="*/ 2764794 w 2836226"/>
                    <a:gd name="connsiteY8" fmla="*/ 1970837 h 216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36226" h="2168299">
                      <a:moveTo>
                        <a:pt x="2764794" y="1970837"/>
                      </a:moveTo>
                      <a:lnTo>
                        <a:pt x="86823" y="2168072"/>
                      </a:lnTo>
                      <a:cubicBezTo>
                        <a:pt x="38978" y="2171585"/>
                        <a:pt x="0" y="2134112"/>
                        <a:pt x="0" y="2084260"/>
                      </a:cubicBezTo>
                      <a:lnTo>
                        <a:pt x="0" y="90169"/>
                      </a:lnTo>
                      <a:cubicBezTo>
                        <a:pt x="0" y="40317"/>
                        <a:pt x="38978" y="0"/>
                        <a:pt x="86823" y="0"/>
                      </a:cubicBezTo>
                      <a:lnTo>
                        <a:pt x="2764794" y="0"/>
                      </a:lnTo>
                      <a:cubicBezTo>
                        <a:pt x="2804274" y="0"/>
                        <a:pt x="2836227" y="36469"/>
                        <a:pt x="2836227" y="81470"/>
                      </a:cubicBezTo>
                      <a:lnTo>
                        <a:pt x="2836227" y="1884181"/>
                      </a:lnTo>
                      <a:cubicBezTo>
                        <a:pt x="2836227" y="1929182"/>
                        <a:pt x="2804274" y="1967994"/>
                        <a:pt x="2764794" y="1970837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1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E59D6CE9-3693-0C81-78FA-E510E1F151B9}"/>
                    </a:ext>
                  </a:extLst>
                </p:cNvPr>
                <p:cNvSpPr/>
                <p:nvPr/>
              </p:nvSpPr>
              <p:spPr>
                <a:xfrm>
                  <a:off x="737564" y="3442118"/>
                  <a:ext cx="2623936" cy="1899567"/>
                </a:xfrm>
                <a:custGeom>
                  <a:avLst/>
                  <a:gdLst>
                    <a:gd name="connsiteX0" fmla="*/ 2565050 w 2623936"/>
                    <a:gd name="connsiteY0" fmla="*/ 1728101 h 1899567"/>
                    <a:gd name="connsiteX1" fmla="*/ 70763 w 2623936"/>
                    <a:gd name="connsiteY1" fmla="*/ 1899405 h 1899567"/>
                    <a:gd name="connsiteX2" fmla="*/ 0 w 2623936"/>
                    <a:gd name="connsiteY2" fmla="*/ 1830649 h 1899567"/>
                    <a:gd name="connsiteX3" fmla="*/ 0 w 2623936"/>
                    <a:gd name="connsiteY3" fmla="*/ 84649 h 1899567"/>
                    <a:gd name="connsiteX4" fmla="*/ 70763 w 2623936"/>
                    <a:gd name="connsiteY4" fmla="*/ 10707 h 1899567"/>
                    <a:gd name="connsiteX5" fmla="*/ 2565050 w 2623936"/>
                    <a:gd name="connsiteY5" fmla="*/ 1 h 1899567"/>
                    <a:gd name="connsiteX6" fmla="*/ 2623936 w 2623936"/>
                    <a:gd name="connsiteY6" fmla="*/ 66749 h 1899567"/>
                    <a:gd name="connsiteX7" fmla="*/ 2623936 w 2623936"/>
                    <a:gd name="connsiteY7" fmla="*/ 1657003 h 1899567"/>
                    <a:gd name="connsiteX8" fmla="*/ 2565050 w 2623936"/>
                    <a:gd name="connsiteY8" fmla="*/ 1728101 h 1899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3936" h="1899567">
                      <a:moveTo>
                        <a:pt x="2565050" y="1728101"/>
                      </a:moveTo>
                      <a:lnTo>
                        <a:pt x="70763" y="1899405"/>
                      </a:lnTo>
                      <a:cubicBezTo>
                        <a:pt x="31785" y="1902082"/>
                        <a:pt x="0" y="1871301"/>
                        <a:pt x="0" y="1830649"/>
                      </a:cubicBezTo>
                      <a:lnTo>
                        <a:pt x="0" y="84649"/>
                      </a:lnTo>
                      <a:cubicBezTo>
                        <a:pt x="0" y="43998"/>
                        <a:pt x="31618" y="10875"/>
                        <a:pt x="70763" y="10707"/>
                      </a:cubicBezTo>
                      <a:lnTo>
                        <a:pt x="2565050" y="1"/>
                      </a:lnTo>
                      <a:cubicBezTo>
                        <a:pt x="2597672" y="-167"/>
                        <a:pt x="2623936" y="29778"/>
                        <a:pt x="2623936" y="66749"/>
                      </a:cubicBezTo>
                      <a:lnTo>
                        <a:pt x="2623936" y="1657003"/>
                      </a:lnTo>
                      <a:cubicBezTo>
                        <a:pt x="2624103" y="1693974"/>
                        <a:pt x="2597672" y="1725759"/>
                        <a:pt x="2565050" y="1728101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9D1D9D5D-CC99-B00B-5E6D-E69E67347078}"/>
                    </a:ext>
                  </a:extLst>
                </p:cNvPr>
                <p:cNvSpPr/>
                <p:nvPr/>
              </p:nvSpPr>
              <p:spPr>
                <a:xfrm>
                  <a:off x="2079896" y="3347431"/>
                  <a:ext cx="61729" cy="67084"/>
                </a:xfrm>
                <a:custGeom>
                  <a:avLst/>
                  <a:gdLst>
                    <a:gd name="connsiteX0" fmla="*/ 61730 w 61729"/>
                    <a:gd name="connsiteY0" fmla="*/ 33459 h 67084"/>
                    <a:gd name="connsiteX1" fmla="*/ 30949 w 61729"/>
                    <a:gd name="connsiteY1" fmla="*/ 67084 h 67084"/>
                    <a:gd name="connsiteX2" fmla="*/ 0 w 61729"/>
                    <a:gd name="connsiteY2" fmla="*/ 33627 h 67084"/>
                    <a:gd name="connsiteX3" fmla="*/ 30949 w 61729"/>
                    <a:gd name="connsiteY3" fmla="*/ 1 h 67084"/>
                    <a:gd name="connsiteX4" fmla="*/ 61730 w 61729"/>
                    <a:gd name="connsiteY4" fmla="*/ 33459 h 67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729" h="67084">
                      <a:moveTo>
                        <a:pt x="61730" y="33459"/>
                      </a:moveTo>
                      <a:cubicBezTo>
                        <a:pt x="61730" y="52028"/>
                        <a:pt x="48012" y="67084"/>
                        <a:pt x="30949" y="67084"/>
                      </a:cubicBezTo>
                      <a:cubicBezTo>
                        <a:pt x="13885" y="67084"/>
                        <a:pt x="0" y="52196"/>
                        <a:pt x="0" y="33627"/>
                      </a:cubicBezTo>
                      <a:cubicBezTo>
                        <a:pt x="0" y="15057"/>
                        <a:pt x="13885" y="1"/>
                        <a:pt x="30949" y="1"/>
                      </a:cubicBezTo>
                      <a:cubicBezTo>
                        <a:pt x="48012" y="-166"/>
                        <a:pt x="61730" y="14890"/>
                        <a:pt x="61730" y="334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/>
                </a:p>
              </p:txBody>
            </p:sp>
          </p:grp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6D02907-F4AD-D843-ECF8-68DFDECCC389}"/>
                  </a:ext>
                </a:extLst>
              </p:cNvPr>
              <p:cNvSpPr/>
              <p:nvPr/>
            </p:nvSpPr>
            <p:spPr>
              <a:xfrm>
                <a:off x="621298" y="5285703"/>
                <a:ext cx="4272574" cy="430605"/>
              </a:xfrm>
              <a:custGeom>
                <a:avLst/>
                <a:gdLst>
                  <a:gd name="connsiteX0" fmla="*/ 2871525 w 4272574"/>
                  <a:gd name="connsiteY0" fmla="*/ 615 h 430605"/>
                  <a:gd name="connsiteX1" fmla="*/ 0 w 4272574"/>
                  <a:gd name="connsiteY1" fmla="*/ 208054 h 430605"/>
                  <a:gd name="connsiteX2" fmla="*/ 1251995 w 4272574"/>
                  <a:gd name="connsiteY2" fmla="*/ 428039 h 430605"/>
                  <a:gd name="connsiteX3" fmla="*/ 1295323 w 4272574"/>
                  <a:gd name="connsiteY3" fmla="*/ 430047 h 430605"/>
                  <a:gd name="connsiteX4" fmla="*/ 4272574 w 4272574"/>
                  <a:gd name="connsiteY4" fmla="*/ 184299 h 430605"/>
                  <a:gd name="connsiteX5" fmla="*/ 2917195 w 4272574"/>
                  <a:gd name="connsiteY5" fmla="*/ 2120 h 430605"/>
                  <a:gd name="connsiteX6" fmla="*/ 2871525 w 4272574"/>
                  <a:gd name="connsiteY6" fmla="*/ 615 h 43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72574" h="430605">
                    <a:moveTo>
                      <a:pt x="2871525" y="615"/>
                    </a:moveTo>
                    <a:lnTo>
                      <a:pt x="0" y="208054"/>
                    </a:lnTo>
                    <a:lnTo>
                      <a:pt x="1251995" y="428039"/>
                    </a:lnTo>
                    <a:cubicBezTo>
                      <a:pt x="1266382" y="430549"/>
                      <a:pt x="1280936" y="431218"/>
                      <a:pt x="1295323" y="430047"/>
                    </a:cubicBezTo>
                    <a:lnTo>
                      <a:pt x="4272574" y="184299"/>
                    </a:lnTo>
                    <a:lnTo>
                      <a:pt x="2917195" y="2120"/>
                    </a:lnTo>
                    <a:cubicBezTo>
                      <a:pt x="2902139" y="-55"/>
                      <a:pt x="2886748" y="-556"/>
                      <a:pt x="2871525" y="615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449DE57-3CED-2E0A-0289-3BB87B2900F7}"/>
                  </a:ext>
                </a:extLst>
              </p:cNvPr>
              <p:cNvSpPr/>
              <p:nvPr/>
            </p:nvSpPr>
            <p:spPr>
              <a:xfrm>
                <a:off x="1040358" y="5320277"/>
                <a:ext cx="3130488" cy="286064"/>
              </a:xfrm>
              <a:custGeom>
                <a:avLst/>
                <a:gdLst>
                  <a:gd name="connsiteX0" fmla="*/ 0 w 3130488"/>
                  <a:gd name="connsiteY0" fmla="*/ 175319 h 286064"/>
                  <a:gd name="connsiteX1" fmla="*/ 2390567 w 3130488"/>
                  <a:gd name="connsiteY1" fmla="*/ 0 h 286064"/>
                  <a:gd name="connsiteX2" fmla="*/ 3130489 w 3130488"/>
                  <a:gd name="connsiteY2" fmla="*/ 98701 h 286064"/>
                  <a:gd name="connsiteX3" fmla="*/ 760331 w 3130488"/>
                  <a:gd name="connsiteY3" fmla="*/ 286065 h 28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488" h="286064">
                    <a:moveTo>
                      <a:pt x="0" y="175319"/>
                    </a:moveTo>
                    <a:lnTo>
                      <a:pt x="2390567" y="0"/>
                    </a:lnTo>
                    <a:lnTo>
                      <a:pt x="3130489" y="98701"/>
                    </a:lnTo>
                    <a:lnTo>
                      <a:pt x="760331" y="286065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643B4E6A-1F51-E3FE-32D1-442404694F10}"/>
                </a:ext>
              </a:extLst>
            </p:cNvPr>
            <p:cNvGrpSpPr/>
            <p:nvPr/>
          </p:nvGrpSpPr>
          <p:grpSpPr>
            <a:xfrm>
              <a:off x="1143743" y="3218452"/>
              <a:ext cx="1886189" cy="1955116"/>
              <a:chOff x="1143743" y="3218452"/>
              <a:chExt cx="1886189" cy="1955116"/>
            </a:xfrm>
          </p:grpSpPr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6963112A-40B4-7530-F6FA-A24DA399ECF5}"/>
                  </a:ext>
                </a:extLst>
              </p:cNvPr>
              <p:cNvGrpSpPr/>
              <p:nvPr/>
            </p:nvGrpSpPr>
            <p:grpSpPr>
              <a:xfrm>
                <a:off x="1143743" y="3535968"/>
                <a:ext cx="1591257" cy="1637601"/>
                <a:chOff x="1143743" y="3535968"/>
                <a:chExt cx="1591257" cy="1637601"/>
              </a:xfrm>
              <a:solidFill>
                <a:srgbClr val="FFFFFF"/>
              </a:solidFill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3E7048E7-4873-B773-8F14-4EB41816EB56}"/>
                    </a:ext>
                  </a:extLst>
                </p:cNvPr>
                <p:cNvSpPr/>
                <p:nvPr/>
              </p:nvSpPr>
              <p:spPr>
                <a:xfrm>
                  <a:off x="1213001" y="3535968"/>
                  <a:ext cx="718006" cy="667150"/>
                </a:xfrm>
                <a:custGeom>
                  <a:avLst/>
                  <a:gdLst>
                    <a:gd name="connsiteX0" fmla="*/ 453020 w 718006"/>
                    <a:gd name="connsiteY0" fmla="*/ 667150 h 667150"/>
                    <a:gd name="connsiteX1" fmla="*/ 710311 w 718006"/>
                    <a:gd name="connsiteY1" fmla="*/ 479954 h 667150"/>
                    <a:gd name="connsiteX2" fmla="*/ 718007 w 718006"/>
                    <a:gd name="connsiteY2" fmla="*/ 0 h 667150"/>
                    <a:gd name="connsiteX3" fmla="*/ 0 w 718006"/>
                    <a:gd name="connsiteY3" fmla="*/ 511237 h 667150"/>
                    <a:gd name="connsiteX4" fmla="*/ 453020 w 718006"/>
                    <a:gd name="connsiteY4" fmla="*/ 667150 h 66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8006" h="667150">
                      <a:moveTo>
                        <a:pt x="453020" y="667150"/>
                      </a:moveTo>
                      <a:cubicBezTo>
                        <a:pt x="504043" y="568115"/>
                        <a:pt x="599064" y="496013"/>
                        <a:pt x="710311" y="479954"/>
                      </a:cubicBezTo>
                      <a:lnTo>
                        <a:pt x="718007" y="0"/>
                      </a:lnTo>
                      <a:cubicBezTo>
                        <a:pt x="400324" y="15892"/>
                        <a:pt x="124296" y="221659"/>
                        <a:pt x="0" y="511237"/>
                      </a:cubicBezTo>
                      <a:lnTo>
                        <a:pt x="453020" y="66715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1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826DF30-82B2-49A3-2C7B-292B5E2D5EA8}"/>
                    </a:ext>
                  </a:extLst>
                </p:cNvPr>
                <p:cNvSpPr/>
                <p:nvPr/>
              </p:nvSpPr>
              <p:spPr>
                <a:xfrm>
                  <a:off x="1576689" y="4400018"/>
                  <a:ext cx="1158312" cy="773551"/>
                </a:xfrm>
                <a:custGeom>
                  <a:avLst/>
                  <a:gdLst>
                    <a:gd name="connsiteX0" fmla="*/ 709140 w 1158312"/>
                    <a:gd name="connsiteY0" fmla="*/ 0 h 773551"/>
                    <a:gd name="connsiteX1" fmla="*/ 385602 w 1158312"/>
                    <a:gd name="connsiteY1" fmla="*/ 294597 h 773551"/>
                    <a:gd name="connsiteX2" fmla="*/ 249596 w 1158312"/>
                    <a:gd name="connsiteY2" fmla="*/ 271511 h 773551"/>
                    <a:gd name="connsiteX3" fmla="*/ 0 w 1158312"/>
                    <a:gd name="connsiteY3" fmla="*/ 696426 h 773551"/>
                    <a:gd name="connsiteX4" fmla="*/ 385435 w 1158312"/>
                    <a:gd name="connsiteY4" fmla="*/ 771873 h 773551"/>
                    <a:gd name="connsiteX5" fmla="*/ 1158313 w 1158312"/>
                    <a:gd name="connsiteY5" fmla="*/ 1171 h 773551"/>
                    <a:gd name="connsiteX6" fmla="*/ 709140 w 1158312"/>
                    <a:gd name="connsiteY6" fmla="*/ 0 h 773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58312" h="773551">
                      <a:moveTo>
                        <a:pt x="709140" y="0"/>
                      </a:moveTo>
                      <a:cubicBezTo>
                        <a:pt x="682374" y="159594"/>
                        <a:pt x="548375" y="286567"/>
                        <a:pt x="385602" y="294597"/>
                      </a:cubicBezTo>
                      <a:cubicBezTo>
                        <a:pt x="337256" y="296939"/>
                        <a:pt x="291251" y="288574"/>
                        <a:pt x="249596" y="271511"/>
                      </a:cubicBezTo>
                      <a:lnTo>
                        <a:pt x="0" y="696426"/>
                      </a:lnTo>
                      <a:cubicBezTo>
                        <a:pt x="115597" y="753137"/>
                        <a:pt x="246919" y="780907"/>
                        <a:pt x="385435" y="771873"/>
                      </a:cubicBezTo>
                      <a:cubicBezTo>
                        <a:pt x="794123" y="745442"/>
                        <a:pt x="1121676" y="407517"/>
                        <a:pt x="1158313" y="1171"/>
                      </a:cubicBezTo>
                      <a:lnTo>
                        <a:pt x="70914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BDA4B59-15B5-9BEF-C943-16B6DFCAF5C0}"/>
                    </a:ext>
                  </a:extLst>
                </p:cNvPr>
                <p:cNvSpPr/>
                <p:nvPr/>
              </p:nvSpPr>
              <p:spPr>
                <a:xfrm>
                  <a:off x="1143743" y="4135700"/>
                  <a:ext cx="606424" cy="917080"/>
                </a:xfrm>
                <a:custGeom>
                  <a:avLst/>
                  <a:gdLst>
                    <a:gd name="connsiteX0" fmla="*/ 355657 w 606424"/>
                    <a:gd name="connsiteY0" fmla="*/ 917081 h 917080"/>
                    <a:gd name="connsiteX1" fmla="*/ 606425 w 606424"/>
                    <a:gd name="connsiteY1" fmla="*/ 491329 h 917080"/>
                    <a:gd name="connsiteX2" fmla="*/ 482798 w 606424"/>
                    <a:gd name="connsiteY2" fmla="*/ 230525 h 917080"/>
                    <a:gd name="connsiteX3" fmla="*/ 490995 w 606424"/>
                    <a:gd name="connsiteY3" fmla="*/ 154743 h 917080"/>
                    <a:gd name="connsiteX4" fmla="*/ 36971 w 606424"/>
                    <a:gd name="connsiteY4" fmla="*/ 0 h 917080"/>
                    <a:gd name="connsiteX5" fmla="*/ 0 w 606424"/>
                    <a:gd name="connsiteY5" fmla="*/ 248759 h 917080"/>
                    <a:gd name="connsiteX6" fmla="*/ 355657 w 606424"/>
                    <a:gd name="connsiteY6" fmla="*/ 917081 h 917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6424" h="917080">
                      <a:moveTo>
                        <a:pt x="355657" y="917081"/>
                      </a:moveTo>
                      <a:lnTo>
                        <a:pt x="606425" y="491329"/>
                      </a:lnTo>
                      <a:cubicBezTo>
                        <a:pt x="530977" y="431607"/>
                        <a:pt x="482798" y="337925"/>
                        <a:pt x="482798" y="230525"/>
                      </a:cubicBezTo>
                      <a:cubicBezTo>
                        <a:pt x="482798" y="204595"/>
                        <a:pt x="485641" y="179167"/>
                        <a:pt x="490995" y="154743"/>
                      </a:cubicBezTo>
                      <a:lnTo>
                        <a:pt x="36971" y="0"/>
                      </a:lnTo>
                      <a:cubicBezTo>
                        <a:pt x="12881" y="78961"/>
                        <a:pt x="0" y="162605"/>
                        <a:pt x="0" y="248759"/>
                      </a:cubicBezTo>
                      <a:cubicBezTo>
                        <a:pt x="0" y="534155"/>
                        <a:pt x="141694" y="778565"/>
                        <a:pt x="355657" y="917081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1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/>
                </a:p>
              </p:txBody>
            </p: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7E258E4-6D85-1759-4187-B6F53BF42E4D}"/>
                  </a:ext>
                </a:extLst>
              </p:cNvPr>
              <p:cNvSpPr/>
              <p:nvPr/>
            </p:nvSpPr>
            <p:spPr>
              <a:xfrm>
                <a:off x="2011976" y="3218452"/>
                <a:ext cx="1017956" cy="1095913"/>
              </a:xfrm>
              <a:custGeom>
                <a:avLst/>
                <a:gdLst>
                  <a:gd name="connsiteX0" fmla="*/ 0 w 1017956"/>
                  <a:gd name="connsiteY0" fmla="*/ 796633 h 1095913"/>
                  <a:gd name="connsiteX1" fmla="*/ 277366 w 1017956"/>
                  <a:gd name="connsiteY1" fmla="*/ 1091564 h 1095913"/>
                  <a:gd name="connsiteX2" fmla="*/ 1017957 w 1017956"/>
                  <a:gd name="connsiteY2" fmla="*/ 1095914 h 1095913"/>
                  <a:gd name="connsiteX3" fmla="*/ 1017957 w 1017956"/>
                  <a:gd name="connsiteY3" fmla="*/ 1094910 h 1095913"/>
                  <a:gd name="connsiteX4" fmla="*/ 12714 w 1017956"/>
                  <a:gd name="connsiteY4" fmla="*/ 0 h 1095913"/>
                  <a:gd name="connsiteX5" fmla="*/ 0 w 1017956"/>
                  <a:gd name="connsiteY5" fmla="*/ 796633 h 1095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7956" h="1095913">
                    <a:moveTo>
                      <a:pt x="0" y="796633"/>
                    </a:moveTo>
                    <a:cubicBezTo>
                      <a:pt x="148553" y="815704"/>
                      <a:pt x="263648" y="937156"/>
                      <a:pt x="277366" y="1091564"/>
                    </a:cubicBezTo>
                    <a:lnTo>
                      <a:pt x="1017957" y="1095914"/>
                    </a:lnTo>
                    <a:cubicBezTo>
                      <a:pt x="1017957" y="1095579"/>
                      <a:pt x="1017957" y="1095244"/>
                      <a:pt x="1017957" y="1094910"/>
                    </a:cubicBezTo>
                    <a:cubicBezTo>
                      <a:pt x="1017957" y="510066"/>
                      <a:pt x="581498" y="32621"/>
                      <a:pt x="12714" y="0"/>
                    </a:cubicBezTo>
                    <a:lnTo>
                      <a:pt x="0" y="796633"/>
                    </a:lnTo>
                    <a:close/>
                  </a:path>
                </a:pathLst>
              </a:custGeom>
              <a:solidFill>
                <a:srgbClr val="00A651"/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 dirty="0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EAB5649-8620-0FB4-6875-A2903A60F24A}"/>
              </a:ext>
            </a:extLst>
          </p:cNvPr>
          <p:cNvGrpSpPr/>
          <p:nvPr/>
        </p:nvGrpSpPr>
        <p:grpSpPr>
          <a:xfrm>
            <a:off x="1089907" y="819491"/>
            <a:ext cx="2189554" cy="1192581"/>
            <a:chOff x="1412569" y="1356814"/>
            <a:chExt cx="2919405" cy="159010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4D6E7F-AAB5-4141-F149-72C79C2E7A36}"/>
                </a:ext>
              </a:extLst>
            </p:cNvPr>
            <p:cNvSpPr/>
            <p:nvPr/>
          </p:nvSpPr>
          <p:spPr>
            <a:xfrm>
              <a:off x="1412569" y="1526099"/>
              <a:ext cx="2919405" cy="1420823"/>
            </a:xfrm>
            <a:custGeom>
              <a:avLst/>
              <a:gdLst>
                <a:gd name="connsiteX0" fmla="*/ 0 w 2625441"/>
                <a:gd name="connsiteY0" fmla="*/ 0 h 1277757"/>
                <a:gd name="connsiteX1" fmla="*/ 0 w 2625441"/>
                <a:gd name="connsiteY1" fmla="*/ 1205321 h 1277757"/>
                <a:gd name="connsiteX2" fmla="*/ 73942 w 2625441"/>
                <a:gd name="connsiteY2" fmla="*/ 1277757 h 1277757"/>
                <a:gd name="connsiteX3" fmla="*/ 2554344 w 2625441"/>
                <a:gd name="connsiteY3" fmla="*/ 1277757 h 1277757"/>
                <a:gd name="connsiteX4" fmla="*/ 2625442 w 2625441"/>
                <a:gd name="connsiteY4" fmla="*/ 1206659 h 1277757"/>
                <a:gd name="connsiteX5" fmla="*/ 2625442 w 2625441"/>
                <a:gd name="connsiteY5" fmla="*/ 24926 h 1277757"/>
                <a:gd name="connsiteX6" fmla="*/ 0 w 2625441"/>
                <a:gd name="connsiteY6" fmla="*/ 0 h 127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25441" h="1277757">
                  <a:moveTo>
                    <a:pt x="0" y="0"/>
                  </a:moveTo>
                  <a:lnTo>
                    <a:pt x="0" y="1205321"/>
                  </a:lnTo>
                  <a:cubicBezTo>
                    <a:pt x="0" y="1245303"/>
                    <a:pt x="33123" y="1277757"/>
                    <a:pt x="73942" y="1277757"/>
                  </a:cubicBezTo>
                  <a:lnTo>
                    <a:pt x="2554344" y="1277757"/>
                  </a:lnTo>
                  <a:cubicBezTo>
                    <a:pt x="2593657" y="1277757"/>
                    <a:pt x="2625442" y="1245972"/>
                    <a:pt x="2625442" y="1206659"/>
                  </a:cubicBezTo>
                  <a:lnTo>
                    <a:pt x="2625442" y="24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0D84C9F-93A1-6BBE-5648-4C7DB011C7E3}"/>
                </a:ext>
              </a:extLst>
            </p:cNvPr>
            <p:cNvSpPr/>
            <p:nvPr/>
          </p:nvSpPr>
          <p:spPr>
            <a:xfrm>
              <a:off x="1412569" y="1356814"/>
              <a:ext cx="2919405" cy="243693"/>
            </a:xfrm>
            <a:custGeom>
              <a:avLst/>
              <a:gdLst>
                <a:gd name="connsiteX0" fmla="*/ 2554344 w 2625441"/>
                <a:gd name="connsiteY0" fmla="*/ 26438 h 219155"/>
                <a:gd name="connsiteX1" fmla="*/ 73942 w 2625441"/>
                <a:gd name="connsiteY1" fmla="*/ 6 h 219155"/>
                <a:gd name="connsiteX2" fmla="*/ 0 w 2625441"/>
                <a:gd name="connsiteY2" fmla="*/ 71606 h 219155"/>
                <a:gd name="connsiteX3" fmla="*/ 0 w 2625441"/>
                <a:gd name="connsiteY3" fmla="*/ 195065 h 219155"/>
                <a:gd name="connsiteX4" fmla="*/ 2625442 w 2625441"/>
                <a:gd name="connsiteY4" fmla="*/ 219155 h 219155"/>
                <a:gd name="connsiteX5" fmla="*/ 2625442 w 2625441"/>
                <a:gd name="connsiteY5" fmla="*/ 98037 h 219155"/>
                <a:gd name="connsiteX6" fmla="*/ 2554344 w 2625441"/>
                <a:gd name="connsiteY6" fmla="*/ 26438 h 21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25441" h="219155">
                  <a:moveTo>
                    <a:pt x="2554344" y="26438"/>
                  </a:moveTo>
                  <a:lnTo>
                    <a:pt x="73942" y="6"/>
                  </a:lnTo>
                  <a:cubicBezTo>
                    <a:pt x="33123" y="-496"/>
                    <a:pt x="0" y="31624"/>
                    <a:pt x="0" y="71606"/>
                  </a:cubicBezTo>
                  <a:lnTo>
                    <a:pt x="0" y="195065"/>
                  </a:lnTo>
                  <a:lnTo>
                    <a:pt x="2625442" y="219155"/>
                  </a:lnTo>
                  <a:lnTo>
                    <a:pt x="2625442" y="98037"/>
                  </a:lnTo>
                  <a:cubicBezTo>
                    <a:pt x="2625442" y="58892"/>
                    <a:pt x="2593657" y="26772"/>
                    <a:pt x="2554344" y="26438"/>
                  </a:cubicBezTo>
                  <a:close/>
                </a:path>
              </a:pathLst>
            </a:custGeom>
            <a:solidFill>
              <a:schemeClr val="tx1"/>
            </a:solidFill>
            <a:ln w="1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3D97EB7C-EC03-DBAE-B59E-E9E4ED43C871}"/>
                </a:ext>
              </a:extLst>
            </p:cNvPr>
            <p:cNvGrpSpPr/>
            <p:nvPr/>
          </p:nvGrpSpPr>
          <p:grpSpPr>
            <a:xfrm>
              <a:off x="1625377" y="1721048"/>
              <a:ext cx="2501603" cy="970839"/>
              <a:chOff x="773699" y="2065995"/>
              <a:chExt cx="2249709" cy="873083"/>
            </a:xfrm>
          </p:grpSpPr>
          <p:grpSp>
            <p:nvGrpSpPr>
              <p:cNvPr id="33" name="Graphic 4">
                <a:extLst>
                  <a:ext uri="{FF2B5EF4-FFF2-40B4-BE49-F238E27FC236}">
                    <a16:creationId xmlns:a16="http://schemas.microsoft.com/office/drawing/2014/main" id="{D7F9B78E-466D-9F56-0F3D-6F882691283F}"/>
                  </a:ext>
                </a:extLst>
              </p:cNvPr>
              <p:cNvGrpSpPr/>
              <p:nvPr/>
            </p:nvGrpSpPr>
            <p:grpSpPr>
              <a:xfrm>
                <a:off x="773699" y="2065995"/>
                <a:ext cx="908549" cy="869068"/>
                <a:chOff x="773699" y="2065995"/>
                <a:chExt cx="908549" cy="869068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960A9447-8A16-D641-8FE8-211A423135F1}"/>
                    </a:ext>
                  </a:extLst>
                </p:cNvPr>
                <p:cNvSpPr/>
                <p:nvPr/>
              </p:nvSpPr>
              <p:spPr>
                <a:xfrm>
                  <a:off x="1188075" y="2065995"/>
                  <a:ext cx="494173" cy="484470"/>
                </a:xfrm>
                <a:custGeom>
                  <a:avLst/>
                  <a:gdLst>
                    <a:gd name="connsiteX0" fmla="*/ 0 w 494173"/>
                    <a:gd name="connsiteY0" fmla="*/ 468745 h 484470"/>
                    <a:gd name="connsiteX1" fmla="*/ 136676 w 494173"/>
                    <a:gd name="connsiteY1" fmla="*/ 0 h 484470"/>
                    <a:gd name="connsiteX2" fmla="*/ 494173 w 494173"/>
                    <a:gd name="connsiteY2" fmla="*/ 484470 h 484470"/>
                    <a:gd name="connsiteX3" fmla="*/ 0 w 494173"/>
                    <a:gd name="connsiteY3" fmla="*/ 468745 h 48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173" h="484470">
                      <a:moveTo>
                        <a:pt x="0" y="468745"/>
                      </a:moveTo>
                      <a:lnTo>
                        <a:pt x="136676" y="0"/>
                      </a:lnTo>
                      <a:cubicBezTo>
                        <a:pt x="343613" y="67418"/>
                        <a:pt x="493002" y="259131"/>
                        <a:pt x="494173" y="484470"/>
                      </a:cubicBezTo>
                      <a:lnTo>
                        <a:pt x="0" y="468745"/>
                      </a:lnTo>
                      <a:close/>
                    </a:path>
                  </a:pathLst>
                </a:custGeom>
                <a:solidFill>
                  <a:srgbClr val="ED1C24"/>
                </a:solidFill>
                <a:ln w="1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 dirty="0"/>
                </a:p>
              </p:txBody>
            </p:sp>
            <p:grpSp>
              <p:nvGrpSpPr>
                <p:cNvPr id="35" name="Graphic 4">
                  <a:extLst>
                    <a:ext uri="{FF2B5EF4-FFF2-40B4-BE49-F238E27FC236}">
                      <a16:creationId xmlns:a16="http://schemas.microsoft.com/office/drawing/2014/main" id="{5836816C-A0E2-2150-1905-6D778218B065}"/>
                    </a:ext>
                  </a:extLst>
                </p:cNvPr>
                <p:cNvGrpSpPr/>
                <p:nvPr/>
              </p:nvGrpSpPr>
              <p:grpSpPr>
                <a:xfrm>
                  <a:off x="773699" y="2165189"/>
                  <a:ext cx="780907" cy="769874"/>
                  <a:chOff x="773699" y="2165189"/>
                  <a:chExt cx="780907" cy="769874"/>
                </a:xfrm>
                <a:solidFill>
                  <a:srgbClr val="FFFFFF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50AF45E3-4AA3-E5E2-543E-D18E2A3301D8}"/>
                      </a:ext>
                    </a:extLst>
                  </p:cNvPr>
                  <p:cNvSpPr/>
                  <p:nvPr/>
                </p:nvSpPr>
                <p:spPr>
                  <a:xfrm>
                    <a:off x="1201291" y="2567863"/>
                    <a:ext cx="353315" cy="278536"/>
                  </a:xfrm>
                  <a:custGeom>
                    <a:avLst/>
                    <a:gdLst>
                      <a:gd name="connsiteX0" fmla="*/ 353315 w 353315"/>
                      <a:gd name="connsiteY0" fmla="*/ 11710 h 278536"/>
                      <a:gd name="connsiteX1" fmla="*/ 214633 w 353315"/>
                      <a:gd name="connsiteY1" fmla="*/ 278537 h 278536"/>
                      <a:gd name="connsiteX2" fmla="*/ 0 w 353315"/>
                      <a:gd name="connsiteY2" fmla="*/ 0 h 278536"/>
                      <a:gd name="connsiteX3" fmla="*/ 353315 w 353315"/>
                      <a:gd name="connsiteY3" fmla="*/ 11710 h 27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3315" h="278536">
                        <a:moveTo>
                          <a:pt x="353315" y="11710"/>
                        </a:moveTo>
                        <a:cubicBezTo>
                          <a:pt x="345620" y="118943"/>
                          <a:pt x="293426" y="213796"/>
                          <a:pt x="214633" y="278537"/>
                        </a:cubicBezTo>
                        <a:lnTo>
                          <a:pt x="0" y="0"/>
                        </a:lnTo>
                        <a:lnTo>
                          <a:pt x="353315" y="11710"/>
                        </a:lnTo>
                        <a:close/>
                      </a:path>
                    </a:pathLst>
                  </a:custGeom>
                  <a:solidFill>
                    <a:srgbClr val="00A651"/>
                  </a:solidFill>
                  <a:ln w="1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4B06057A-98CB-0F92-3E6D-EE431300993D}"/>
                      </a:ext>
                    </a:extLst>
                  </p:cNvPr>
                  <p:cNvSpPr/>
                  <p:nvPr/>
                </p:nvSpPr>
                <p:spPr>
                  <a:xfrm>
                    <a:off x="895653" y="2165189"/>
                    <a:ext cx="362181" cy="353323"/>
                  </a:xfrm>
                  <a:custGeom>
                    <a:avLst/>
                    <a:gdLst>
                      <a:gd name="connsiteX0" fmla="*/ 261975 w 362181"/>
                      <a:gd name="connsiteY0" fmla="*/ 353324 h 353323"/>
                      <a:gd name="connsiteX1" fmla="*/ 0 w 362181"/>
                      <a:gd name="connsiteY1" fmla="*/ 104397 h 353323"/>
                      <a:gd name="connsiteX2" fmla="*/ 270173 w 362181"/>
                      <a:gd name="connsiteY2" fmla="*/ 8 h 353323"/>
                      <a:gd name="connsiteX3" fmla="*/ 362182 w 362181"/>
                      <a:gd name="connsiteY3" fmla="*/ 11384 h 353323"/>
                      <a:gd name="connsiteX4" fmla="*/ 261975 w 362181"/>
                      <a:gd name="connsiteY4" fmla="*/ 353324 h 353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181" h="353323">
                        <a:moveTo>
                          <a:pt x="261975" y="353324"/>
                        </a:moveTo>
                        <a:cubicBezTo>
                          <a:pt x="179167" y="274865"/>
                          <a:pt x="79463" y="180012"/>
                          <a:pt x="0" y="104397"/>
                        </a:cubicBezTo>
                        <a:cubicBezTo>
                          <a:pt x="70429" y="38987"/>
                          <a:pt x="165617" y="-661"/>
                          <a:pt x="270173" y="8"/>
                        </a:cubicBezTo>
                        <a:cubicBezTo>
                          <a:pt x="301958" y="176"/>
                          <a:pt x="332739" y="4191"/>
                          <a:pt x="362182" y="11384"/>
                        </a:cubicBezTo>
                        <a:lnTo>
                          <a:pt x="261975" y="353324"/>
                        </a:lnTo>
                        <a:close/>
                      </a:path>
                    </a:pathLst>
                  </a:custGeom>
                  <a:solidFill>
                    <a:srgbClr val="F7941D"/>
                  </a:solidFill>
                  <a:ln w="1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/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07271345-7FDC-3762-CA22-42FC99160A95}"/>
                      </a:ext>
                    </a:extLst>
                  </p:cNvPr>
                  <p:cNvSpPr/>
                  <p:nvPr/>
                </p:nvSpPr>
                <p:spPr>
                  <a:xfrm>
                    <a:off x="773699" y="2293341"/>
                    <a:ext cx="366531" cy="470250"/>
                  </a:xfrm>
                  <a:custGeom>
                    <a:avLst/>
                    <a:gdLst>
                      <a:gd name="connsiteX0" fmla="*/ 366531 w 366531"/>
                      <a:gd name="connsiteY0" fmla="*/ 254615 h 470250"/>
                      <a:gd name="connsiteX1" fmla="*/ 66414 w 366531"/>
                      <a:gd name="connsiteY1" fmla="*/ 470251 h 470250"/>
                      <a:gd name="connsiteX2" fmla="*/ 0 w 366531"/>
                      <a:gd name="connsiteY2" fmla="*/ 255116 h 470250"/>
                      <a:gd name="connsiteX3" fmla="*/ 98534 w 366531"/>
                      <a:gd name="connsiteY3" fmla="*/ 0 h 470250"/>
                      <a:gd name="connsiteX4" fmla="*/ 171639 w 366531"/>
                      <a:gd name="connsiteY4" fmla="*/ 69760 h 470250"/>
                      <a:gd name="connsiteX5" fmla="*/ 366531 w 366531"/>
                      <a:gd name="connsiteY5" fmla="*/ 254615 h 470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6531" h="470250">
                        <a:moveTo>
                          <a:pt x="366531" y="254615"/>
                        </a:moveTo>
                        <a:lnTo>
                          <a:pt x="66414" y="470251"/>
                        </a:lnTo>
                        <a:cubicBezTo>
                          <a:pt x="24424" y="408688"/>
                          <a:pt x="0" y="334746"/>
                          <a:pt x="0" y="255116"/>
                        </a:cubicBezTo>
                        <a:cubicBezTo>
                          <a:pt x="0" y="156918"/>
                          <a:pt x="37306" y="67585"/>
                          <a:pt x="98534" y="0"/>
                        </a:cubicBezTo>
                        <a:cubicBezTo>
                          <a:pt x="120448" y="20911"/>
                          <a:pt x="144873" y="44164"/>
                          <a:pt x="171639" y="69760"/>
                        </a:cubicBezTo>
                        <a:cubicBezTo>
                          <a:pt x="252774" y="146713"/>
                          <a:pt x="334412" y="224001"/>
                          <a:pt x="366531" y="254615"/>
                        </a:cubicBezTo>
                        <a:close/>
                      </a:path>
                    </a:pathLst>
                  </a:custGeom>
                  <a:solidFill>
                    <a:srgbClr val="002157"/>
                  </a:solidFill>
                  <a:ln w="1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/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4509870A-3F88-DA6F-C729-D45FE5561636}"/>
                      </a:ext>
                    </a:extLst>
                  </p:cNvPr>
                  <p:cNvSpPr/>
                  <p:nvPr/>
                </p:nvSpPr>
                <p:spPr>
                  <a:xfrm>
                    <a:off x="860188" y="2582585"/>
                    <a:ext cx="288741" cy="351977"/>
                  </a:xfrm>
                  <a:custGeom>
                    <a:avLst/>
                    <a:gdLst>
                      <a:gd name="connsiteX0" fmla="*/ 288742 w 288741"/>
                      <a:gd name="connsiteY0" fmla="*/ 0 h 351977"/>
                      <a:gd name="connsiteX1" fmla="*/ 283054 w 288741"/>
                      <a:gd name="connsiteY1" fmla="*/ 351977 h 351977"/>
                      <a:gd name="connsiteX2" fmla="*/ 0 w 288741"/>
                      <a:gd name="connsiteY2" fmla="*/ 207774 h 351977"/>
                      <a:gd name="connsiteX3" fmla="*/ 288742 w 288741"/>
                      <a:gd name="connsiteY3" fmla="*/ 0 h 351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8741" h="351977">
                        <a:moveTo>
                          <a:pt x="288742" y="0"/>
                        </a:moveTo>
                        <a:lnTo>
                          <a:pt x="283054" y="351977"/>
                        </a:lnTo>
                        <a:cubicBezTo>
                          <a:pt x="168795" y="345453"/>
                          <a:pt x="67418" y="290582"/>
                          <a:pt x="0" y="207774"/>
                        </a:cubicBezTo>
                        <a:lnTo>
                          <a:pt x="288742" y="0"/>
                        </a:lnTo>
                        <a:close/>
                      </a:path>
                    </a:pathLst>
                  </a:custGeom>
                  <a:solidFill>
                    <a:srgbClr val="8DC63F"/>
                  </a:solidFill>
                  <a:ln w="1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/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D42CF2BC-5A81-C7D5-893C-BE64311DF572}"/>
                      </a:ext>
                    </a:extLst>
                  </p:cNvPr>
                  <p:cNvSpPr/>
                  <p:nvPr/>
                </p:nvSpPr>
                <p:spPr>
                  <a:xfrm>
                    <a:off x="1176699" y="2597641"/>
                    <a:ext cx="212624" cy="337422"/>
                  </a:xfrm>
                  <a:custGeom>
                    <a:avLst/>
                    <a:gdLst>
                      <a:gd name="connsiteX0" fmla="*/ 5521 w 212624"/>
                      <a:gd name="connsiteY0" fmla="*/ 0 h 337422"/>
                      <a:gd name="connsiteX1" fmla="*/ 212625 w 212624"/>
                      <a:gd name="connsiteY1" fmla="*/ 268667 h 337422"/>
                      <a:gd name="connsiteX2" fmla="*/ 0 w 212624"/>
                      <a:gd name="connsiteY2" fmla="*/ 337423 h 337422"/>
                      <a:gd name="connsiteX3" fmla="*/ 5521 w 212624"/>
                      <a:gd name="connsiteY3" fmla="*/ 0 h 337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624" h="337422">
                        <a:moveTo>
                          <a:pt x="5521" y="0"/>
                        </a:moveTo>
                        <a:lnTo>
                          <a:pt x="212625" y="268667"/>
                        </a:lnTo>
                        <a:cubicBezTo>
                          <a:pt x="152234" y="310322"/>
                          <a:pt x="78961" y="335415"/>
                          <a:pt x="0" y="337423"/>
                        </a:cubicBezTo>
                        <a:lnTo>
                          <a:pt x="5521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1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/>
                  </a:p>
                </p:txBody>
              </p:sp>
            </p:grpSp>
          </p:grp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6B5C229-8E1B-36B4-691E-B3477CEDC1B9}"/>
                  </a:ext>
                </a:extLst>
              </p:cNvPr>
              <p:cNvSpPr/>
              <p:nvPr/>
            </p:nvSpPr>
            <p:spPr>
              <a:xfrm>
                <a:off x="1752343" y="2170551"/>
                <a:ext cx="1271065" cy="127641"/>
              </a:xfrm>
              <a:custGeom>
                <a:avLst/>
                <a:gdLst>
                  <a:gd name="connsiteX0" fmla="*/ 1271066 w 1271065"/>
                  <a:gd name="connsiteY0" fmla="*/ 127642 h 127641"/>
                  <a:gd name="connsiteX1" fmla="*/ 0 w 1271065"/>
                  <a:gd name="connsiteY1" fmla="*/ 119110 h 127641"/>
                  <a:gd name="connsiteX2" fmla="*/ 0 w 1271065"/>
                  <a:gd name="connsiteY2" fmla="*/ 0 h 127641"/>
                  <a:gd name="connsiteX3" fmla="*/ 1271066 w 1271065"/>
                  <a:gd name="connsiteY3" fmla="*/ 9536 h 12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1065" h="127641">
                    <a:moveTo>
                      <a:pt x="1271066" y="127642"/>
                    </a:moveTo>
                    <a:lnTo>
                      <a:pt x="0" y="119110"/>
                    </a:lnTo>
                    <a:lnTo>
                      <a:pt x="0" y="0"/>
                    </a:lnTo>
                    <a:lnTo>
                      <a:pt x="1271066" y="9536"/>
                    </a:lnTo>
                    <a:close/>
                  </a:path>
                </a:pathLst>
              </a:custGeom>
              <a:solidFill>
                <a:srgbClr val="0000FF"/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4B313D7-7784-60CC-28CA-957CBA2ED40F}"/>
                  </a:ext>
                </a:extLst>
              </p:cNvPr>
              <p:cNvSpPr/>
              <p:nvPr/>
            </p:nvSpPr>
            <p:spPr>
              <a:xfrm>
                <a:off x="1752343" y="2386187"/>
                <a:ext cx="1271065" cy="125634"/>
              </a:xfrm>
              <a:custGeom>
                <a:avLst/>
                <a:gdLst>
                  <a:gd name="connsiteX0" fmla="*/ 1271066 w 1271065"/>
                  <a:gd name="connsiteY0" fmla="*/ 125634 h 125634"/>
                  <a:gd name="connsiteX1" fmla="*/ 0 w 1271065"/>
                  <a:gd name="connsiteY1" fmla="*/ 119277 h 125634"/>
                  <a:gd name="connsiteX2" fmla="*/ 0 w 1271065"/>
                  <a:gd name="connsiteY2" fmla="*/ 0 h 125634"/>
                  <a:gd name="connsiteX3" fmla="*/ 1271066 w 1271065"/>
                  <a:gd name="connsiteY3" fmla="*/ 7528 h 12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1065" h="125634">
                    <a:moveTo>
                      <a:pt x="1271066" y="125634"/>
                    </a:moveTo>
                    <a:lnTo>
                      <a:pt x="0" y="119277"/>
                    </a:lnTo>
                    <a:lnTo>
                      <a:pt x="0" y="0"/>
                    </a:lnTo>
                    <a:lnTo>
                      <a:pt x="1271066" y="7528"/>
                    </a:lnTo>
                    <a:close/>
                  </a:path>
                </a:pathLst>
              </a:custGeom>
              <a:solidFill>
                <a:srgbClr val="00A651"/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58A224C-7049-263F-B604-000AA5DD8890}"/>
                  </a:ext>
                </a:extLst>
              </p:cNvPr>
              <p:cNvSpPr/>
              <p:nvPr/>
            </p:nvSpPr>
            <p:spPr>
              <a:xfrm>
                <a:off x="1752343" y="2601991"/>
                <a:ext cx="1271065" cy="123459"/>
              </a:xfrm>
              <a:custGeom>
                <a:avLst/>
                <a:gdLst>
                  <a:gd name="connsiteX0" fmla="*/ 1271066 w 1271065"/>
                  <a:gd name="connsiteY0" fmla="*/ 123460 h 123459"/>
                  <a:gd name="connsiteX1" fmla="*/ 0 w 1271065"/>
                  <a:gd name="connsiteY1" fmla="*/ 119110 h 123459"/>
                  <a:gd name="connsiteX2" fmla="*/ 0 w 1271065"/>
                  <a:gd name="connsiteY2" fmla="*/ 0 h 123459"/>
                  <a:gd name="connsiteX3" fmla="*/ 1271066 w 1271065"/>
                  <a:gd name="connsiteY3" fmla="*/ 5353 h 12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1065" h="123459">
                    <a:moveTo>
                      <a:pt x="1271066" y="123460"/>
                    </a:moveTo>
                    <a:lnTo>
                      <a:pt x="0" y="119110"/>
                    </a:lnTo>
                    <a:lnTo>
                      <a:pt x="0" y="0"/>
                    </a:lnTo>
                    <a:lnTo>
                      <a:pt x="1271066" y="5353"/>
                    </a:lnTo>
                    <a:close/>
                  </a:path>
                </a:pathLst>
              </a:custGeom>
              <a:solidFill>
                <a:srgbClr val="F7941D"/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C626918-D618-B301-0430-332A96633FE9}"/>
                  </a:ext>
                </a:extLst>
              </p:cNvPr>
              <p:cNvSpPr/>
              <p:nvPr/>
            </p:nvSpPr>
            <p:spPr>
              <a:xfrm>
                <a:off x="1752343" y="2817627"/>
                <a:ext cx="1271065" cy="121452"/>
              </a:xfrm>
              <a:custGeom>
                <a:avLst/>
                <a:gdLst>
                  <a:gd name="connsiteX0" fmla="*/ 1271066 w 1271065"/>
                  <a:gd name="connsiteY0" fmla="*/ 121452 h 121452"/>
                  <a:gd name="connsiteX1" fmla="*/ 0 w 1271065"/>
                  <a:gd name="connsiteY1" fmla="*/ 119277 h 121452"/>
                  <a:gd name="connsiteX2" fmla="*/ 0 w 1271065"/>
                  <a:gd name="connsiteY2" fmla="*/ 0 h 121452"/>
                  <a:gd name="connsiteX3" fmla="*/ 1271066 w 1271065"/>
                  <a:gd name="connsiteY3" fmla="*/ 3346 h 12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1065" h="121452">
                    <a:moveTo>
                      <a:pt x="1271066" y="121452"/>
                    </a:moveTo>
                    <a:lnTo>
                      <a:pt x="0" y="119277"/>
                    </a:lnTo>
                    <a:lnTo>
                      <a:pt x="0" y="0"/>
                    </a:lnTo>
                    <a:lnTo>
                      <a:pt x="1271066" y="3346"/>
                    </a:lnTo>
                    <a:close/>
                  </a:path>
                </a:pathLst>
              </a:custGeom>
              <a:solidFill>
                <a:srgbClr val="ED1C24"/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45AD800-B4F3-02E2-448E-A4E1DF555B51}"/>
                </a:ext>
              </a:extLst>
            </p:cNvPr>
            <p:cNvSpPr/>
            <p:nvPr/>
          </p:nvSpPr>
          <p:spPr>
            <a:xfrm>
              <a:off x="1528274" y="1429176"/>
              <a:ext cx="72920" cy="71439"/>
            </a:xfrm>
            <a:custGeom>
              <a:avLst/>
              <a:gdLst>
                <a:gd name="connsiteX0" fmla="*/ 65577 w 65577"/>
                <a:gd name="connsiteY0" fmla="*/ 32460 h 64246"/>
                <a:gd name="connsiteX1" fmla="*/ 32789 w 65577"/>
                <a:gd name="connsiteY1" fmla="*/ 64245 h 64246"/>
                <a:gd name="connsiteX2" fmla="*/ 0 w 65577"/>
                <a:gd name="connsiteY2" fmla="*/ 31791 h 64246"/>
                <a:gd name="connsiteX3" fmla="*/ 32789 w 65577"/>
                <a:gd name="connsiteY3" fmla="*/ 6 h 64246"/>
                <a:gd name="connsiteX4" fmla="*/ 65577 w 65577"/>
                <a:gd name="connsiteY4" fmla="*/ 32460 h 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77" h="64246">
                  <a:moveTo>
                    <a:pt x="65577" y="32460"/>
                  </a:moveTo>
                  <a:cubicBezTo>
                    <a:pt x="65577" y="50193"/>
                    <a:pt x="50856" y="64412"/>
                    <a:pt x="32789" y="64245"/>
                  </a:cubicBezTo>
                  <a:cubicBezTo>
                    <a:pt x="14721" y="64078"/>
                    <a:pt x="0" y="49523"/>
                    <a:pt x="0" y="31791"/>
                  </a:cubicBezTo>
                  <a:cubicBezTo>
                    <a:pt x="0" y="14058"/>
                    <a:pt x="14721" y="-329"/>
                    <a:pt x="32789" y="6"/>
                  </a:cubicBezTo>
                  <a:cubicBezTo>
                    <a:pt x="50856" y="6"/>
                    <a:pt x="65577" y="14560"/>
                    <a:pt x="65577" y="32460"/>
                  </a:cubicBezTo>
                  <a:close/>
                </a:path>
              </a:pathLst>
            </a:custGeom>
            <a:solidFill>
              <a:srgbClr val="FFFFFF"/>
            </a:solidFill>
            <a:ln w="1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  <p:grpSp>
        <p:nvGrpSpPr>
          <p:cNvPr id="75" name="Graphic 4">
            <a:extLst>
              <a:ext uri="{FF2B5EF4-FFF2-40B4-BE49-F238E27FC236}">
                <a16:creationId xmlns:a16="http://schemas.microsoft.com/office/drawing/2014/main" id="{66B76F07-FC06-66C3-26FA-7C2793FFB848}"/>
              </a:ext>
            </a:extLst>
          </p:cNvPr>
          <p:cNvGrpSpPr/>
          <p:nvPr/>
        </p:nvGrpSpPr>
        <p:grpSpPr>
          <a:xfrm>
            <a:off x="3686336" y="3252169"/>
            <a:ext cx="1629923" cy="1045240"/>
            <a:chOff x="2926046" y="4337451"/>
            <a:chExt cx="1871300" cy="1200031"/>
          </a:xfrm>
        </p:grpSpPr>
        <p:grpSp>
          <p:nvGrpSpPr>
            <p:cNvPr id="76" name="Graphic 4">
              <a:extLst>
                <a:ext uri="{FF2B5EF4-FFF2-40B4-BE49-F238E27FC236}">
                  <a16:creationId xmlns:a16="http://schemas.microsoft.com/office/drawing/2014/main" id="{3EB6A5E5-E60B-DFCA-316F-560FF884135A}"/>
                </a:ext>
              </a:extLst>
            </p:cNvPr>
            <p:cNvGrpSpPr/>
            <p:nvPr/>
          </p:nvGrpSpPr>
          <p:grpSpPr>
            <a:xfrm>
              <a:off x="2926046" y="4337451"/>
              <a:ext cx="1871300" cy="1200031"/>
              <a:chOff x="2926046" y="4337451"/>
              <a:chExt cx="1871300" cy="1200031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F10063A-0DC7-5F78-5260-A11A0D934221}"/>
                  </a:ext>
                </a:extLst>
              </p:cNvPr>
              <p:cNvSpPr/>
              <p:nvPr/>
            </p:nvSpPr>
            <p:spPr>
              <a:xfrm>
                <a:off x="2926046" y="4455223"/>
                <a:ext cx="1871300" cy="1082258"/>
              </a:xfrm>
              <a:custGeom>
                <a:avLst/>
                <a:gdLst>
                  <a:gd name="connsiteX0" fmla="*/ 0 w 1871300"/>
                  <a:gd name="connsiteY0" fmla="*/ 19238 h 1082258"/>
                  <a:gd name="connsiteX1" fmla="*/ 0 w 1871300"/>
                  <a:gd name="connsiteY1" fmla="*/ 1024648 h 1082258"/>
                  <a:gd name="connsiteX2" fmla="*/ 55707 w 1871300"/>
                  <a:gd name="connsiteY2" fmla="*/ 1082195 h 1082258"/>
                  <a:gd name="connsiteX3" fmla="*/ 1823456 w 1871300"/>
                  <a:gd name="connsiteY3" fmla="*/ 989350 h 1082258"/>
                  <a:gd name="connsiteX4" fmla="*/ 1871301 w 1871300"/>
                  <a:gd name="connsiteY4" fmla="*/ 930798 h 1082258"/>
                  <a:gd name="connsiteX5" fmla="*/ 1871301 w 1871300"/>
                  <a:gd name="connsiteY5" fmla="*/ 0 h 1082258"/>
                  <a:gd name="connsiteX6" fmla="*/ 0 w 1871300"/>
                  <a:gd name="connsiteY6" fmla="*/ 19238 h 1082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1300" h="1082258">
                    <a:moveTo>
                      <a:pt x="0" y="19238"/>
                    </a:moveTo>
                    <a:lnTo>
                      <a:pt x="0" y="1024648"/>
                    </a:lnTo>
                    <a:cubicBezTo>
                      <a:pt x="0" y="1058106"/>
                      <a:pt x="24926" y="1083701"/>
                      <a:pt x="55707" y="1082195"/>
                    </a:cubicBezTo>
                    <a:lnTo>
                      <a:pt x="1823456" y="989350"/>
                    </a:lnTo>
                    <a:cubicBezTo>
                      <a:pt x="1849887" y="988012"/>
                      <a:pt x="1871301" y="961747"/>
                      <a:pt x="1871301" y="930798"/>
                    </a:cubicBezTo>
                    <a:lnTo>
                      <a:pt x="1871301" y="0"/>
                    </a:lnTo>
                    <a:lnTo>
                      <a:pt x="0" y="19238"/>
                    </a:lnTo>
                    <a:close/>
                  </a:path>
                </a:pathLst>
              </a:custGeom>
              <a:solidFill>
                <a:srgbClr val="FFFFFF">
                  <a:alpha val="69000"/>
                </a:srgbClr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81CCF87-E2BD-5DAA-A80C-430EA7FFBEF8}"/>
                  </a:ext>
                </a:extLst>
              </p:cNvPr>
              <p:cNvSpPr/>
              <p:nvPr/>
            </p:nvSpPr>
            <p:spPr>
              <a:xfrm>
                <a:off x="2926046" y="4337451"/>
                <a:ext cx="1871300" cy="172978"/>
              </a:xfrm>
              <a:custGeom>
                <a:avLst/>
                <a:gdLst>
                  <a:gd name="connsiteX0" fmla="*/ 1823456 w 1871300"/>
                  <a:gd name="connsiteY0" fmla="*/ 1 h 172978"/>
                  <a:gd name="connsiteX1" fmla="*/ 55707 w 1871300"/>
                  <a:gd name="connsiteY1" fmla="*/ 9202 h 172978"/>
                  <a:gd name="connsiteX2" fmla="*/ 0 w 1871300"/>
                  <a:gd name="connsiteY2" fmla="*/ 69928 h 172978"/>
                  <a:gd name="connsiteX3" fmla="*/ 0 w 1871300"/>
                  <a:gd name="connsiteY3" fmla="*/ 172978 h 172978"/>
                  <a:gd name="connsiteX4" fmla="*/ 1871301 w 1871300"/>
                  <a:gd name="connsiteY4" fmla="*/ 151231 h 172978"/>
                  <a:gd name="connsiteX5" fmla="*/ 1871301 w 1871300"/>
                  <a:gd name="connsiteY5" fmla="*/ 55876 h 172978"/>
                  <a:gd name="connsiteX6" fmla="*/ 1823456 w 1871300"/>
                  <a:gd name="connsiteY6" fmla="*/ 1 h 172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1300" h="172978">
                    <a:moveTo>
                      <a:pt x="1823456" y="1"/>
                    </a:moveTo>
                    <a:lnTo>
                      <a:pt x="55707" y="9202"/>
                    </a:lnTo>
                    <a:cubicBezTo>
                      <a:pt x="24926" y="9369"/>
                      <a:pt x="0" y="36470"/>
                      <a:pt x="0" y="69928"/>
                    </a:cubicBezTo>
                    <a:lnTo>
                      <a:pt x="0" y="172978"/>
                    </a:lnTo>
                    <a:lnTo>
                      <a:pt x="1871301" y="151231"/>
                    </a:lnTo>
                    <a:lnTo>
                      <a:pt x="1871301" y="55876"/>
                    </a:lnTo>
                    <a:cubicBezTo>
                      <a:pt x="1871301" y="24760"/>
                      <a:pt x="1849887" y="-166"/>
                      <a:pt x="1823456" y="1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2813F2-8C07-CCE9-9901-36A3D45EACE2}"/>
                  </a:ext>
                </a:extLst>
              </p:cNvPr>
              <p:cNvSpPr/>
              <p:nvPr/>
            </p:nvSpPr>
            <p:spPr>
              <a:xfrm>
                <a:off x="3004505" y="4399683"/>
                <a:ext cx="49183" cy="53534"/>
              </a:xfrm>
              <a:custGeom>
                <a:avLst/>
                <a:gdLst>
                  <a:gd name="connsiteX0" fmla="*/ 49183 w 49183"/>
                  <a:gd name="connsiteY0" fmla="*/ 26599 h 53534"/>
                  <a:gd name="connsiteX1" fmla="*/ 24591 w 49183"/>
                  <a:gd name="connsiteY1" fmla="*/ 53533 h 53534"/>
                  <a:gd name="connsiteX2" fmla="*/ 0 w 49183"/>
                  <a:gd name="connsiteY2" fmla="*/ 26934 h 53534"/>
                  <a:gd name="connsiteX3" fmla="*/ 24591 w 49183"/>
                  <a:gd name="connsiteY3" fmla="*/ 0 h 53534"/>
                  <a:gd name="connsiteX4" fmla="*/ 49183 w 49183"/>
                  <a:gd name="connsiteY4" fmla="*/ 26599 h 53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83" h="53534">
                    <a:moveTo>
                      <a:pt x="49183" y="26599"/>
                    </a:moveTo>
                    <a:cubicBezTo>
                      <a:pt x="49183" y="41320"/>
                      <a:pt x="38142" y="53365"/>
                      <a:pt x="24591" y="53533"/>
                    </a:cubicBezTo>
                    <a:cubicBezTo>
                      <a:pt x="11041" y="53700"/>
                      <a:pt x="0" y="41822"/>
                      <a:pt x="0" y="26934"/>
                    </a:cubicBezTo>
                    <a:cubicBezTo>
                      <a:pt x="0" y="12212"/>
                      <a:pt x="11041" y="0"/>
                      <a:pt x="24591" y="0"/>
                    </a:cubicBezTo>
                    <a:cubicBezTo>
                      <a:pt x="38142" y="0"/>
                      <a:pt x="49183" y="11878"/>
                      <a:pt x="49183" y="265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</p:grpSp>
        <p:grpSp>
          <p:nvGrpSpPr>
            <p:cNvPr id="80" name="Graphic 4">
              <a:extLst>
                <a:ext uri="{FF2B5EF4-FFF2-40B4-BE49-F238E27FC236}">
                  <a16:creationId xmlns:a16="http://schemas.microsoft.com/office/drawing/2014/main" id="{64C25D65-C5EA-3827-C929-529A89E6E8AC}"/>
                </a:ext>
              </a:extLst>
            </p:cNvPr>
            <p:cNvGrpSpPr/>
            <p:nvPr/>
          </p:nvGrpSpPr>
          <p:grpSpPr>
            <a:xfrm>
              <a:off x="3168616" y="4624855"/>
              <a:ext cx="1416942" cy="771873"/>
              <a:chOff x="3168616" y="4624855"/>
              <a:chExt cx="1416942" cy="771873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850AE9D-1F45-17A8-87BD-6A489D26A3C0}"/>
                  </a:ext>
                </a:extLst>
              </p:cNvPr>
              <p:cNvSpPr/>
              <p:nvPr/>
            </p:nvSpPr>
            <p:spPr>
              <a:xfrm>
                <a:off x="3168616" y="4646937"/>
                <a:ext cx="139184" cy="749791"/>
              </a:xfrm>
              <a:custGeom>
                <a:avLst/>
                <a:gdLst>
                  <a:gd name="connsiteX0" fmla="*/ 139185 w 139184"/>
                  <a:gd name="connsiteY0" fmla="*/ 743267 h 749791"/>
                  <a:gd name="connsiteX1" fmla="*/ 0 w 139184"/>
                  <a:gd name="connsiteY1" fmla="*/ 749792 h 749791"/>
                  <a:gd name="connsiteX2" fmla="*/ 0 w 139184"/>
                  <a:gd name="connsiteY2" fmla="*/ 2509 h 749791"/>
                  <a:gd name="connsiteX3" fmla="*/ 139185 w 139184"/>
                  <a:gd name="connsiteY3" fmla="*/ 0 h 749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184" h="749791">
                    <a:moveTo>
                      <a:pt x="139185" y="743267"/>
                    </a:moveTo>
                    <a:lnTo>
                      <a:pt x="0" y="749792"/>
                    </a:lnTo>
                    <a:lnTo>
                      <a:pt x="0" y="2509"/>
                    </a:lnTo>
                    <a:lnTo>
                      <a:pt x="13918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D70C31D-6AC2-16BB-27A6-0CB49717F5CF}"/>
                  </a:ext>
                </a:extLst>
              </p:cNvPr>
              <p:cNvSpPr/>
              <p:nvPr/>
            </p:nvSpPr>
            <p:spPr>
              <a:xfrm>
                <a:off x="3168616" y="5037391"/>
                <a:ext cx="139184" cy="359337"/>
              </a:xfrm>
              <a:custGeom>
                <a:avLst/>
                <a:gdLst>
                  <a:gd name="connsiteX0" fmla="*/ 139185 w 139184"/>
                  <a:gd name="connsiteY0" fmla="*/ 352813 h 359337"/>
                  <a:gd name="connsiteX1" fmla="*/ 0 w 139184"/>
                  <a:gd name="connsiteY1" fmla="*/ 359338 h 359337"/>
                  <a:gd name="connsiteX2" fmla="*/ 0 w 139184"/>
                  <a:gd name="connsiteY2" fmla="*/ 4517 h 359337"/>
                  <a:gd name="connsiteX3" fmla="*/ 139185 w 139184"/>
                  <a:gd name="connsiteY3" fmla="*/ 0 h 359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184" h="359337">
                    <a:moveTo>
                      <a:pt x="139185" y="352813"/>
                    </a:moveTo>
                    <a:lnTo>
                      <a:pt x="0" y="359338"/>
                    </a:lnTo>
                    <a:lnTo>
                      <a:pt x="0" y="4517"/>
                    </a:lnTo>
                    <a:lnTo>
                      <a:pt x="139185" y="0"/>
                    </a:lnTo>
                    <a:close/>
                  </a:path>
                </a:pathLst>
              </a:custGeom>
              <a:solidFill>
                <a:srgbClr val="0000FF"/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25C45A-4956-5B77-91BF-22DB8542356F}"/>
                  </a:ext>
                </a:extLst>
              </p:cNvPr>
              <p:cNvSpPr/>
              <p:nvPr/>
            </p:nvSpPr>
            <p:spPr>
              <a:xfrm>
                <a:off x="3361835" y="4643591"/>
                <a:ext cx="136842" cy="744103"/>
              </a:xfrm>
              <a:custGeom>
                <a:avLst/>
                <a:gdLst>
                  <a:gd name="connsiteX0" fmla="*/ 136843 w 136842"/>
                  <a:gd name="connsiteY0" fmla="*/ 737579 h 744103"/>
                  <a:gd name="connsiteX1" fmla="*/ 0 w 136842"/>
                  <a:gd name="connsiteY1" fmla="*/ 744103 h 744103"/>
                  <a:gd name="connsiteX2" fmla="*/ 0 w 136842"/>
                  <a:gd name="connsiteY2" fmla="*/ 2509 h 744103"/>
                  <a:gd name="connsiteX3" fmla="*/ 136843 w 136842"/>
                  <a:gd name="connsiteY3" fmla="*/ 0 h 74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842" h="744103">
                    <a:moveTo>
                      <a:pt x="136843" y="737579"/>
                    </a:moveTo>
                    <a:lnTo>
                      <a:pt x="0" y="744103"/>
                    </a:lnTo>
                    <a:lnTo>
                      <a:pt x="0" y="2509"/>
                    </a:lnTo>
                    <a:lnTo>
                      <a:pt x="136843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DCE3950-2028-EDE7-CC82-1C089FA1EDE1}"/>
                  </a:ext>
                </a:extLst>
              </p:cNvPr>
              <p:cNvSpPr/>
              <p:nvPr/>
            </p:nvSpPr>
            <p:spPr>
              <a:xfrm>
                <a:off x="3361835" y="5206018"/>
                <a:ext cx="136842" cy="181676"/>
              </a:xfrm>
              <a:custGeom>
                <a:avLst/>
                <a:gdLst>
                  <a:gd name="connsiteX0" fmla="*/ 136843 w 136842"/>
                  <a:gd name="connsiteY0" fmla="*/ 175152 h 181676"/>
                  <a:gd name="connsiteX1" fmla="*/ 0 w 136842"/>
                  <a:gd name="connsiteY1" fmla="*/ 181676 h 181676"/>
                  <a:gd name="connsiteX2" fmla="*/ 0 w 136842"/>
                  <a:gd name="connsiteY2" fmla="*/ 5521 h 181676"/>
                  <a:gd name="connsiteX3" fmla="*/ 136843 w 136842"/>
                  <a:gd name="connsiteY3" fmla="*/ 0 h 18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842" h="181676">
                    <a:moveTo>
                      <a:pt x="136843" y="175152"/>
                    </a:moveTo>
                    <a:lnTo>
                      <a:pt x="0" y="181676"/>
                    </a:lnTo>
                    <a:lnTo>
                      <a:pt x="0" y="5521"/>
                    </a:lnTo>
                    <a:lnTo>
                      <a:pt x="136843" y="0"/>
                    </a:lnTo>
                    <a:close/>
                  </a:path>
                </a:pathLst>
              </a:custGeom>
              <a:solidFill>
                <a:srgbClr val="00A651"/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F1F72D6-9429-15D0-F84A-79DFE00CDBF7}"/>
                  </a:ext>
                </a:extLst>
              </p:cNvPr>
              <p:cNvSpPr/>
              <p:nvPr/>
            </p:nvSpPr>
            <p:spPr>
              <a:xfrm>
                <a:off x="3551876" y="4640413"/>
                <a:ext cx="134835" cy="738248"/>
              </a:xfrm>
              <a:custGeom>
                <a:avLst/>
                <a:gdLst>
                  <a:gd name="connsiteX0" fmla="*/ 134836 w 134835"/>
                  <a:gd name="connsiteY0" fmla="*/ 731891 h 738248"/>
                  <a:gd name="connsiteX1" fmla="*/ 0 w 134835"/>
                  <a:gd name="connsiteY1" fmla="*/ 738249 h 738248"/>
                  <a:gd name="connsiteX2" fmla="*/ 0 w 134835"/>
                  <a:gd name="connsiteY2" fmla="*/ 2342 h 738248"/>
                  <a:gd name="connsiteX3" fmla="*/ 134836 w 134835"/>
                  <a:gd name="connsiteY3" fmla="*/ 0 h 738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835" h="738248">
                    <a:moveTo>
                      <a:pt x="134836" y="731891"/>
                    </a:moveTo>
                    <a:lnTo>
                      <a:pt x="0" y="738249"/>
                    </a:lnTo>
                    <a:lnTo>
                      <a:pt x="0" y="2342"/>
                    </a:lnTo>
                    <a:lnTo>
                      <a:pt x="1348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17BD6D8B-E1DE-3808-EEEB-F8922C082264}"/>
                  </a:ext>
                </a:extLst>
              </p:cNvPr>
              <p:cNvSpPr/>
              <p:nvPr/>
            </p:nvSpPr>
            <p:spPr>
              <a:xfrm>
                <a:off x="3551876" y="5281131"/>
                <a:ext cx="134835" cy="97529"/>
              </a:xfrm>
              <a:custGeom>
                <a:avLst/>
                <a:gdLst>
                  <a:gd name="connsiteX0" fmla="*/ 134836 w 134835"/>
                  <a:gd name="connsiteY0" fmla="*/ 91173 h 97529"/>
                  <a:gd name="connsiteX1" fmla="*/ 0 w 134835"/>
                  <a:gd name="connsiteY1" fmla="*/ 97530 h 97529"/>
                  <a:gd name="connsiteX2" fmla="*/ 0 w 134835"/>
                  <a:gd name="connsiteY2" fmla="*/ 5855 h 97529"/>
                  <a:gd name="connsiteX3" fmla="*/ 134836 w 134835"/>
                  <a:gd name="connsiteY3" fmla="*/ 0 h 97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835" h="97529">
                    <a:moveTo>
                      <a:pt x="134836" y="91173"/>
                    </a:moveTo>
                    <a:lnTo>
                      <a:pt x="0" y="97530"/>
                    </a:lnTo>
                    <a:lnTo>
                      <a:pt x="0" y="5855"/>
                    </a:lnTo>
                    <a:lnTo>
                      <a:pt x="134836" y="0"/>
                    </a:lnTo>
                    <a:close/>
                  </a:path>
                </a:pathLst>
              </a:custGeom>
              <a:solidFill>
                <a:srgbClr val="F7941D"/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F33E118-FFAC-5D1A-301E-254783D80458}"/>
                  </a:ext>
                </a:extLst>
              </p:cNvPr>
              <p:cNvSpPr/>
              <p:nvPr/>
            </p:nvSpPr>
            <p:spPr>
              <a:xfrm>
                <a:off x="3739240" y="4637234"/>
                <a:ext cx="132828" cy="732560"/>
              </a:xfrm>
              <a:custGeom>
                <a:avLst/>
                <a:gdLst>
                  <a:gd name="connsiteX0" fmla="*/ 132828 w 132828"/>
                  <a:gd name="connsiteY0" fmla="*/ 726371 h 732560"/>
                  <a:gd name="connsiteX1" fmla="*/ 0 w 132828"/>
                  <a:gd name="connsiteY1" fmla="*/ 732560 h 732560"/>
                  <a:gd name="connsiteX2" fmla="*/ 0 w 132828"/>
                  <a:gd name="connsiteY2" fmla="*/ 2175 h 732560"/>
                  <a:gd name="connsiteX3" fmla="*/ 132828 w 132828"/>
                  <a:gd name="connsiteY3" fmla="*/ 0 h 732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828" h="732560">
                    <a:moveTo>
                      <a:pt x="132828" y="726371"/>
                    </a:moveTo>
                    <a:lnTo>
                      <a:pt x="0" y="732560"/>
                    </a:lnTo>
                    <a:lnTo>
                      <a:pt x="0" y="2175"/>
                    </a:lnTo>
                    <a:lnTo>
                      <a:pt x="132828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4368127-124E-A3EB-9DBA-7B4449C62E14}"/>
                  </a:ext>
                </a:extLst>
              </p:cNvPr>
              <p:cNvSpPr/>
              <p:nvPr/>
            </p:nvSpPr>
            <p:spPr>
              <a:xfrm>
                <a:off x="3739240" y="4794486"/>
                <a:ext cx="132828" cy="575308"/>
              </a:xfrm>
              <a:custGeom>
                <a:avLst/>
                <a:gdLst>
                  <a:gd name="connsiteX0" fmla="*/ 132828 w 132828"/>
                  <a:gd name="connsiteY0" fmla="*/ 569119 h 575308"/>
                  <a:gd name="connsiteX1" fmla="*/ 0 w 132828"/>
                  <a:gd name="connsiteY1" fmla="*/ 575308 h 575308"/>
                  <a:gd name="connsiteX2" fmla="*/ 0 w 132828"/>
                  <a:gd name="connsiteY2" fmla="*/ 3178 h 575308"/>
                  <a:gd name="connsiteX3" fmla="*/ 132828 w 132828"/>
                  <a:gd name="connsiteY3" fmla="*/ 0 h 57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828" h="575308">
                    <a:moveTo>
                      <a:pt x="132828" y="569119"/>
                    </a:moveTo>
                    <a:lnTo>
                      <a:pt x="0" y="575308"/>
                    </a:lnTo>
                    <a:lnTo>
                      <a:pt x="0" y="3178"/>
                    </a:lnTo>
                    <a:lnTo>
                      <a:pt x="132828" y="0"/>
                    </a:lnTo>
                    <a:close/>
                  </a:path>
                </a:pathLst>
              </a:custGeom>
              <a:solidFill>
                <a:srgbClr val="ED1C24"/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8ADD743E-07C8-C3AC-E90A-4F3609F76BE9}"/>
                  </a:ext>
                </a:extLst>
              </p:cNvPr>
              <p:cNvSpPr/>
              <p:nvPr/>
            </p:nvSpPr>
            <p:spPr>
              <a:xfrm>
                <a:off x="3923593" y="4634056"/>
                <a:ext cx="130820" cy="727039"/>
              </a:xfrm>
              <a:custGeom>
                <a:avLst/>
                <a:gdLst>
                  <a:gd name="connsiteX0" fmla="*/ 130821 w 130820"/>
                  <a:gd name="connsiteY0" fmla="*/ 720850 h 727039"/>
                  <a:gd name="connsiteX1" fmla="*/ 0 w 130820"/>
                  <a:gd name="connsiteY1" fmla="*/ 727040 h 727039"/>
                  <a:gd name="connsiteX2" fmla="*/ 0 w 130820"/>
                  <a:gd name="connsiteY2" fmla="*/ 2175 h 727039"/>
                  <a:gd name="connsiteX3" fmla="*/ 130821 w 130820"/>
                  <a:gd name="connsiteY3" fmla="*/ 0 h 727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820" h="727039">
                    <a:moveTo>
                      <a:pt x="130821" y="720850"/>
                    </a:moveTo>
                    <a:lnTo>
                      <a:pt x="0" y="727040"/>
                    </a:lnTo>
                    <a:lnTo>
                      <a:pt x="0" y="2175"/>
                    </a:lnTo>
                    <a:lnTo>
                      <a:pt x="130821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0FB64E4-CC89-25F8-381F-B2B7C49E9D5A}"/>
                  </a:ext>
                </a:extLst>
              </p:cNvPr>
              <p:cNvSpPr/>
              <p:nvPr/>
            </p:nvSpPr>
            <p:spPr>
              <a:xfrm>
                <a:off x="3923593" y="4854376"/>
                <a:ext cx="130820" cy="506719"/>
              </a:xfrm>
              <a:custGeom>
                <a:avLst/>
                <a:gdLst>
                  <a:gd name="connsiteX0" fmla="*/ 130821 w 130820"/>
                  <a:gd name="connsiteY0" fmla="*/ 500530 h 506719"/>
                  <a:gd name="connsiteX1" fmla="*/ 0 w 130820"/>
                  <a:gd name="connsiteY1" fmla="*/ 506720 h 506719"/>
                  <a:gd name="connsiteX2" fmla="*/ 0 w 130820"/>
                  <a:gd name="connsiteY2" fmla="*/ 3513 h 506719"/>
                  <a:gd name="connsiteX3" fmla="*/ 130821 w 130820"/>
                  <a:gd name="connsiteY3" fmla="*/ 0 h 50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820" h="506719">
                    <a:moveTo>
                      <a:pt x="130821" y="500530"/>
                    </a:moveTo>
                    <a:lnTo>
                      <a:pt x="0" y="506720"/>
                    </a:lnTo>
                    <a:lnTo>
                      <a:pt x="0" y="3513"/>
                    </a:lnTo>
                    <a:lnTo>
                      <a:pt x="130821" y="0"/>
                    </a:lnTo>
                    <a:close/>
                  </a:path>
                </a:pathLst>
              </a:custGeom>
              <a:solidFill>
                <a:srgbClr val="8DC63F"/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B2ECFA96-360C-16F1-4BD2-818ADF3C97D8}"/>
                  </a:ext>
                </a:extLst>
              </p:cNvPr>
              <p:cNvSpPr/>
              <p:nvPr/>
            </p:nvSpPr>
            <p:spPr>
              <a:xfrm>
                <a:off x="4105270" y="4630877"/>
                <a:ext cx="128812" cy="721686"/>
              </a:xfrm>
              <a:custGeom>
                <a:avLst/>
                <a:gdLst>
                  <a:gd name="connsiteX0" fmla="*/ 128813 w 128812"/>
                  <a:gd name="connsiteY0" fmla="*/ 715497 h 721686"/>
                  <a:gd name="connsiteX1" fmla="*/ 0 w 128812"/>
                  <a:gd name="connsiteY1" fmla="*/ 721687 h 721686"/>
                  <a:gd name="connsiteX2" fmla="*/ 0 w 128812"/>
                  <a:gd name="connsiteY2" fmla="*/ 2342 h 721686"/>
                  <a:gd name="connsiteX3" fmla="*/ 128813 w 128812"/>
                  <a:gd name="connsiteY3" fmla="*/ 0 h 721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812" h="721686">
                    <a:moveTo>
                      <a:pt x="128813" y="715497"/>
                    </a:moveTo>
                    <a:lnTo>
                      <a:pt x="0" y="721687"/>
                    </a:lnTo>
                    <a:lnTo>
                      <a:pt x="0" y="2342"/>
                    </a:lnTo>
                    <a:lnTo>
                      <a:pt x="128813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F2613C99-5324-969D-AEC0-B883EBE0D57E}"/>
                  </a:ext>
                </a:extLst>
              </p:cNvPr>
              <p:cNvSpPr/>
              <p:nvPr/>
            </p:nvSpPr>
            <p:spPr>
              <a:xfrm>
                <a:off x="4105270" y="4734931"/>
                <a:ext cx="128812" cy="617632"/>
              </a:xfrm>
              <a:custGeom>
                <a:avLst/>
                <a:gdLst>
                  <a:gd name="connsiteX0" fmla="*/ 128813 w 128812"/>
                  <a:gd name="connsiteY0" fmla="*/ 611443 h 617632"/>
                  <a:gd name="connsiteX1" fmla="*/ 0 w 128812"/>
                  <a:gd name="connsiteY1" fmla="*/ 617633 h 617632"/>
                  <a:gd name="connsiteX2" fmla="*/ 0 w 128812"/>
                  <a:gd name="connsiteY2" fmla="*/ 2844 h 617632"/>
                  <a:gd name="connsiteX3" fmla="*/ 128813 w 128812"/>
                  <a:gd name="connsiteY3" fmla="*/ 0 h 6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812" h="617632">
                    <a:moveTo>
                      <a:pt x="128813" y="611443"/>
                    </a:moveTo>
                    <a:lnTo>
                      <a:pt x="0" y="617633"/>
                    </a:lnTo>
                    <a:lnTo>
                      <a:pt x="0" y="2844"/>
                    </a:lnTo>
                    <a:lnTo>
                      <a:pt x="128813" y="0"/>
                    </a:lnTo>
                    <a:close/>
                  </a:path>
                </a:pathLst>
              </a:custGeom>
              <a:solidFill>
                <a:srgbClr val="002157"/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1836195-DE8E-281E-2501-C1AD68B2FF95}"/>
                  </a:ext>
                </a:extLst>
              </p:cNvPr>
              <p:cNvSpPr/>
              <p:nvPr/>
            </p:nvSpPr>
            <p:spPr>
              <a:xfrm>
                <a:off x="4284102" y="4627866"/>
                <a:ext cx="126972" cy="716166"/>
              </a:xfrm>
              <a:custGeom>
                <a:avLst/>
                <a:gdLst>
                  <a:gd name="connsiteX0" fmla="*/ 126973 w 126972"/>
                  <a:gd name="connsiteY0" fmla="*/ 710144 h 716166"/>
                  <a:gd name="connsiteX1" fmla="*/ 0 w 126972"/>
                  <a:gd name="connsiteY1" fmla="*/ 716166 h 716166"/>
                  <a:gd name="connsiteX2" fmla="*/ 0 w 126972"/>
                  <a:gd name="connsiteY2" fmla="*/ 2175 h 716166"/>
                  <a:gd name="connsiteX3" fmla="*/ 126973 w 126972"/>
                  <a:gd name="connsiteY3" fmla="*/ 0 h 71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972" h="716166">
                    <a:moveTo>
                      <a:pt x="126973" y="710144"/>
                    </a:moveTo>
                    <a:lnTo>
                      <a:pt x="0" y="716166"/>
                    </a:lnTo>
                    <a:lnTo>
                      <a:pt x="0" y="2175"/>
                    </a:lnTo>
                    <a:lnTo>
                      <a:pt x="126973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E454037-72ED-34AF-348C-EE2ECCC94118}"/>
                  </a:ext>
                </a:extLst>
              </p:cNvPr>
              <p:cNvSpPr/>
              <p:nvPr/>
            </p:nvSpPr>
            <p:spPr>
              <a:xfrm>
                <a:off x="4284102" y="4901886"/>
                <a:ext cx="126972" cy="442146"/>
              </a:xfrm>
              <a:custGeom>
                <a:avLst/>
                <a:gdLst>
                  <a:gd name="connsiteX0" fmla="*/ 126973 w 126972"/>
                  <a:gd name="connsiteY0" fmla="*/ 436124 h 442146"/>
                  <a:gd name="connsiteX1" fmla="*/ 0 w 126972"/>
                  <a:gd name="connsiteY1" fmla="*/ 442146 h 442146"/>
                  <a:gd name="connsiteX2" fmla="*/ 0 w 126972"/>
                  <a:gd name="connsiteY2" fmla="*/ 3513 h 442146"/>
                  <a:gd name="connsiteX3" fmla="*/ 126973 w 126972"/>
                  <a:gd name="connsiteY3" fmla="*/ 0 h 44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972" h="442146">
                    <a:moveTo>
                      <a:pt x="126973" y="436124"/>
                    </a:moveTo>
                    <a:lnTo>
                      <a:pt x="0" y="442146"/>
                    </a:lnTo>
                    <a:lnTo>
                      <a:pt x="0" y="3513"/>
                    </a:lnTo>
                    <a:lnTo>
                      <a:pt x="126973" y="0"/>
                    </a:lnTo>
                    <a:close/>
                  </a:path>
                </a:pathLst>
              </a:custGeom>
              <a:solidFill>
                <a:srgbClr val="0000FF"/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6EF6F5D-A65B-DD99-9A39-EA0BE3D656F7}"/>
                  </a:ext>
                </a:extLst>
              </p:cNvPr>
              <p:cNvSpPr/>
              <p:nvPr/>
            </p:nvSpPr>
            <p:spPr>
              <a:xfrm>
                <a:off x="4460425" y="4624855"/>
                <a:ext cx="125132" cy="710812"/>
              </a:xfrm>
              <a:custGeom>
                <a:avLst/>
                <a:gdLst>
                  <a:gd name="connsiteX0" fmla="*/ 125133 w 125132"/>
                  <a:gd name="connsiteY0" fmla="*/ 704958 h 710812"/>
                  <a:gd name="connsiteX1" fmla="*/ 0 w 125132"/>
                  <a:gd name="connsiteY1" fmla="*/ 710813 h 710812"/>
                  <a:gd name="connsiteX2" fmla="*/ 0 w 125132"/>
                  <a:gd name="connsiteY2" fmla="*/ 2175 h 710812"/>
                  <a:gd name="connsiteX3" fmla="*/ 125133 w 125132"/>
                  <a:gd name="connsiteY3" fmla="*/ 0 h 710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132" h="710812">
                    <a:moveTo>
                      <a:pt x="125133" y="704958"/>
                    </a:moveTo>
                    <a:lnTo>
                      <a:pt x="0" y="710813"/>
                    </a:lnTo>
                    <a:lnTo>
                      <a:pt x="0" y="2175"/>
                    </a:lnTo>
                    <a:lnTo>
                      <a:pt x="125133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A122B127-FD7B-38AA-1EBB-71FC6F4ABEF4}"/>
                  </a:ext>
                </a:extLst>
              </p:cNvPr>
              <p:cNvSpPr/>
              <p:nvPr/>
            </p:nvSpPr>
            <p:spPr>
              <a:xfrm>
                <a:off x="4460425" y="5085068"/>
                <a:ext cx="125132" cy="250599"/>
              </a:xfrm>
              <a:custGeom>
                <a:avLst/>
                <a:gdLst>
                  <a:gd name="connsiteX0" fmla="*/ 125133 w 125132"/>
                  <a:gd name="connsiteY0" fmla="*/ 244745 h 250599"/>
                  <a:gd name="connsiteX1" fmla="*/ 0 w 125132"/>
                  <a:gd name="connsiteY1" fmla="*/ 250600 h 250599"/>
                  <a:gd name="connsiteX2" fmla="*/ 0 w 125132"/>
                  <a:gd name="connsiteY2" fmla="*/ 4517 h 250599"/>
                  <a:gd name="connsiteX3" fmla="*/ 125133 w 125132"/>
                  <a:gd name="connsiteY3" fmla="*/ 0 h 25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132" h="250599">
                    <a:moveTo>
                      <a:pt x="125133" y="244745"/>
                    </a:moveTo>
                    <a:lnTo>
                      <a:pt x="0" y="250600"/>
                    </a:lnTo>
                    <a:lnTo>
                      <a:pt x="0" y="4517"/>
                    </a:lnTo>
                    <a:lnTo>
                      <a:pt x="125133" y="0"/>
                    </a:lnTo>
                    <a:close/>
                  </a:path>
                </a:pathLst>
              </a:custGeom>
              <a:solidFill>
                <a:srgbClr val="F7941D"/>
              </a:solidFill>
              <a:ln w="1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</p:grpSp>
      </p:grpSp>
      <p:grpSp>
        <p:nvGrpSpPr>
          <p:cNvPr id="224" name="Graphic 186">
            <a:extLst>
              <a:ext uri="{FF2B5EF4-FFF2-40B4-BE49-F238E27FC236}">
                <a16:creationId xmlns:a16="http://schemas.microsoft.com/office/drawing/2014/main" id="{C5EFFDC8-22E0-D9F7-253C-50778FE67076}"/>
              </a:ext>
            </a:extLst>
          </p:cNvPr>
          <p:cNvGrpSpPr/>
          <p:nvPr/>
        </p:nvGrpSpPr>
        <p:grpSpPr>
          <a:xfrm>
            <a:off x="2978069" y="1080435"/>
            <a:ext cx="2516932" cy="1934605"/>
            <a:chOff x="12419086" y="1286195"/>
            <a:chExt cx="3178635" cy="2443213"/>
          </a:xfrm>
        </p:grpSpPr>
        <p:grpSp>
          <p:nvGrpSpPr>
            <p:cNvPr id="225" name="Graphic 186">
              <a:extLst>
                <a:ext uri="{FF2B5EF4-FFF2-40B4-BE49-F238E27FC236}">
                  <a16:creationId xmlns:a16="http://schemas.microsoft.com/office/drawing/2014/main" id="{9DB395D1-95A1-2DFD-89D7-6FFBA88B571C}"/>
                </a:ext>
              </a:extLst>
            </p:cNvPr>
            <p:cNvGrpSpPr/>
            <p:nvPr/>
          </p:nvGrpSpPr>
          <p:grpSpPr>
            <a:xfrm>
              <a:off x="14269612" y="2865276"/>
              <a:ext cx="782797" cy="707458"/>
              <a:chOff x="14269612" y="2865276"/>
              <a:chExt cx="782797" cy="707458"/>
            </a:xfrm>
          </p:grpSpPr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4A1CC5B8-631C-4367-D10F-ECE019F36661}"/>
                  </a:ext>
                </a:extLst>
              </p:cNvPr>
              <p:cNvSpPr/>
              <p:nvPr/>
            </p:nvSpPr>
            <p:spPr>
              <a:xfrm rot="-3409013">
                <a:off x="14614725" y="2941643"/>
                <a:ext cx="204438" cy="667966"/>
              </a:xfrm>
              <a:custGeom>
                <a:avLst/>
                <a:gdLst>
                  <a:gd name="connsiteX0" fmla="*/ 0 w 204438"/>
                  <a:gd name="connsiteY0" fmla="*/ 0 h 667966"/>
                  <a:gd name="connsiteX1" fmla="*/ 204438 w 204438"/>
                  <a:gd name="connsiteY1" fmla="*/ 0 h 667966"/>
                  <a:gd name="connsiteX2" fmla="*/ 204438 w 204438"/>
                  <a:gd name="connsiteY2" fmla="*/ 667967 h 667966"/>
                  <a:gd name="connsiteX3" fmla="*/ 0 w 204438"/>
                  <a:gd name="connsiteY3" fmla="*/ 667967 h 667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38" h="667966">
                    <a:moveTo>
                      <a:pt x="0" y="0"/>
                    </a:moveTo>
                    <a:lnTo>
                      <a:pt x="204438" y="0"/>
                    </a:lnTo>
                    <a:lnTo>
                      <a:pt x="204438" y="667967"/>
                    </a:lnTo>
                    <a:lnTo>
                      <a:pt x="0" y="667967"/>
                    </a:lnTo>
                    <a:close/>
                  </a:path>
                </a:pathLst>
              </a:custGeom>
              <a:solidFill>
                <a:srgbClr val="FFFFFF"/>
              </a:soli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4985CEA9-205E-E227-EA9D-5748197E636B}"/>
                  </a:ext>
                </a:extLst>
              </p:cNvPr>
              <p:cNvSpPr/>
              <p:nvPr/>
            </p:nvSpPr>
            <p:spPr>
              <a:xfrm>
                <a:off x="14269612" y="2865276"/>
                <a:ext cx="422653" cy="422653"/>
              </a:xfrm>
              <a:custGeom>
                <a:avLst/>
                <a:gdLst>
                  <a:gd name="connsiteX0" fmla="*/ 422654 w 422653"/>
                  <a:gd name="connsiteY0" fmla="*/ 211327 h 422653"/>
                  <a:gd name="connsiteX1" fmla="*/ 211327 w 422653"/>
                  <a:gd name="connsiteY1" fmla="*/ 422654 h 422653"/>
                  <a:gd name="connsiteX2" fmla="*/ 0 w 422653"/>
                  <a:gd name="connsiteY2" fmla="*/ 211327 h 422653"/>
                  <a:gd name="connsiteX3" fmla="*/ 211327 w 422653"/>
                  <a:gd name="connsiteY3" fmla="*/ 0 h 422653"/>
                  <a:gd name="connsiteX4" fmla="*/ 422654 w 422653"/>
                  <a:gd name="connsiteY4" fmla="*/ 211327 h 422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653" h="422653">
                    <a:moveTo>
                      <a:pt x="422654" y="211327"/>
                    </a:moveTo>
                    <a:cubicBezTo>
                      <a:pt x="422654" y="328039"/>
                      <a:pt x="328040" y="422654"/>
                      <a:pt x="211327" y="422654"/>
                    </a:cubicBezTo>
                    <a:cubicBezTo>
                      <a:pt x="94615" y="422654"/>
                      <a:pt x="0" y="328039"/>
                      <a:pt x="0" y="211327"/>
                    </a:cubicBezTo>
                    <a:cubicBezTo>
                      <a:pt x="0" y="94614"/>
                      <a:pt x="94615" y="0"/>
                      <a:pt x="211327" y="0"/>
                    </a:cubicBezTo>
                    <a:cubicBezTo>
                      <a:pt x="328040" y="0"/>
                      <a:pt x="422654" y="94614"/>
                      <a:pt x="422654" y="211327"/>
                    </a:cubicBezTo>
                    <a:close/>
                  </a:path>
                </a:pathLst>
              </a:custGeom>
              <a:gradFill>
                <a:gsLst>
                  <a:gs pos="0">
                    <a:srgbClr val="40447E"/>
                  </a:gs>
                  <a:gs pos="99640">
                    <a:srgbClr val="3C3B6B"/>
                  </a:gs>
                </a:gsLst>
                <a:lin ang="0" scaled="1"/>
              </a:gra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8E037373-DB02-34D8-980B-7CEE82961854}"/>
                  </a:ext>
                </a:extLst>
              </p:cNvPr>
              <p:cNvSpPr/>
              <p:nvPr/>
            </p:nvSpPr>
            <p:spPr>
              <a:xfrm>
                <a:off x="14691658" y="3225787"/>
                <a:ext cx="346948" cy="346948"/>
              </a:xfrm>
              <a:custGeom>
                <a:avLst/>
                <a:gdLst>
                  <a:gd name="connsiteX0" fmla="*/ 346948 w 346948"/>
                  <a:gd name="connsiteY0" fmla="*/ 173474 h 346948"/>
                  <a:gd name="connsiteX1" fmla="*/ 173474 w 346948"/>
                  <a:gd name="connsiteY1" fmla="*/ 346948 h 346948"/>
                  <a:gd name="connsiteX2" fmla="*/ 0 w 346948"/>
                  <a:gd name="connsiteY2" fmla="*/ 173474 h 346948"/>
                  <a:gd name="connsiteX3" fmla="*/ 173474 w 346948"/>
                  <a:gd name="connsiteY3" fmla="*/ 0 h 346948"/>
                  <a:gd name="connsiteX4" fmla="*/ 346948 w 346948"/>
                  <a:gd name="connsiteY4" fmla="*/ 173474 h 34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948" h="346948">
                    <a:moveTo>
                      <a:pt x="346948" y="173474"/>
                    </a:moveTo>
                    <a:cubicBezTo>
                      <a:pt x="346948" y="269281"/>
                      <a:pt x="269281" y="346948"/>
                      <a:pt x="173474" y="346948"/>
                    </a:cubicBezTo>
                    <a:cubicBezTo>
                      <a:pt x="77667" y="346948"/>
                      <a:pt x="0" y="269281"/>
                      <a:pt x="0" y="173474"/>
                    </a:cubicBezTo>
                    <a:cubicBezTo>
                      <a:pt x="0" y="77667"/>
                      <a:pt x="77667" y="0"/>
                      <a:pt x="173474" y="0"/>
                    </a:cubicBezTo>
                    <a:cubicBezTo>
                      <a:pt x="269281" y="0"/>
                      <a:pt x="346948" y="77667"/>
                      <a:pt x="346948" y="1734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40447E"/>
                  </a:gs>
                  <a:gs pos="99640">
                    <a:srgbClr val="3C3B6B"/>
                  </a:gs>
                </a:gsLst>
                <a:lin ang="0" scaled="1"/>
              </a:gra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</p:grpSp>
        <p:grpSp>
          <p:nvGrpSpPr>
            <p:cNvPr id="229" name="Graphic 186">
              <a:extLst>
                <a:ext uri="{FF2B5EF4-FFF2-40B4-BE49-F238E27FC236}">
                  <a16:creationId xmlns:a16="http://schemas.microsoft.com/office/drawing/2014/main" id="{5E9476BE-CDE1-9247-EA4B-C6CAE016B1BA}"/>
                </a:ext>
              </a:extLst>
            </p:cNvPr>
            <p:cNvGrpSpPr/>
            <p:nvPr/>
          </p:nvGrpSpPr>
          <p:grpSpPr>
            <a:xfrm>
              <a:off x="12419086" y="1286195"/>
              <a:ext cx="2703727" cy="2443213"/>
              <a:chOff x="12419086" y="1286195"/>
              <a:chExt cx="2703727" cy="2443213"/>
            </a:xfrm>
          </p:grpSpPr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A2C954C2-3E96-F223-A159-3C1ADC421853}"/>
                  </a:ext>
                </a:extLst>
              </p:cNvPr>
              <p:cNvSpPr/>
              <p:nvPr/>
            </p:nvSpPr>
            <p:spPr>
              <a:xfrm>
                <a:off x="14590448" y="1818358"/>
                <a:ext cx="532365" cy="748145"/>
              </a:xfrm>
              <a:custGeom>
                <a:avLst/>
                <a:gdLst>
                  <a:gd name="connsiteX0" fmla="*/ 532366 w 532365"/>
                  <a:gd name="connsiteY0" fmla="*/ 374073 h 748145"/>
                  <a:gd name="connsiteX1" fmla="*/ 266183 w 532365"/>
                  <a:gd name="connsiteY1" fmla="*/ 748145 h 748145"/>
                  <a:gd name="connsiteX2" fmla="*/ 0 w 532365"/>
                  <a:gd name="connsiteY2" fmla="*/ 374073 h 748145"/>
                  <a:gd name="connsiteX3" fmla="*/ 266183 w 532365"/>
                  <a:gd name="connsiteY3" fmla="*/ 0 h 748145"/>
                  <a:gd name="connsiteX4" fmla="*/ 532366 w 532365"/>
                  <a:gd name="connsiteY4" fmla="*/ 374073 h 74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365" h="748145">
                    <a:moveTo>
                      <a:pt x="532366" y="374073"/>
                    </a:moveTo>
                    <a:cubicBezTo>
                      <a:pt x="532366" y="580667"/>
                      <a:pt x="413192" y="748145"/>
                      <a:pt x="266183" y="748145"/>
                    </a:cubicBezTo>
                    <a:cubicBezTo>
                      <a:pt x="119174" y="748145"/>
                      <a:pt x="0" y="580667"/>
                      <a:pt x="0" y="374073"/>
                    </a:cubicBezTo>
                    <a:cubicBezTo>
                      <a:pt x="0" y="167478"/>
                      <a:pt x="119174" y="0"/>
                      <a:pt x="266183" y="0"/>
                    </a:cubicBezTo>
                    <a:cubicBezTo>
                      <a:pt x="413192" y="0"/>
                      <a:pt x="532366" y="167478"/>
                      <a:pt x="532366" y="3740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444"/>
                  </a:gs>
                  <a:gs pos="99640">
                    <a:srgbClr val="F36F56"/>
                  </a:gs>
                </a:gsLst>
                <a:lin ang="0" scaled="1"/>
              </a:gra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DECCA473-DB98-2271-AA0A-B0502F51C782}"/>
                  </a:ext>
                </a:extLst>
              </p:cNvPr>
              <p:cNvSpPr/>
              <p:nvPr/>
            </p:nvSpPr>
            <p:spPr>
              <a:xfrm>
                <a:off x="12612195" y="1286195"/>
                <a:ext cx="2361232" cy="1426455"/>
              </a:xfrm>
              <a:custGeom>
                <a:avLst/>
                <a:gdLst>
                  <a:gd name="connsiteX0" fmla="*/ 1431112 w 2361232"/>
                  <a:gd name="connsiteY0" fmla="*/ 0 h 1426455"/>
                  <a:gd name="connsiteX1" fmla="*/ 930121 w 2361232"/>
                  <a:gd name="connsiteY1" fmla="*/ 0 h 1426455"/>
                  <a:gd name="connsiteX2" fmla="*/ 0 w 2361232"/>
                  <a:gd name="connsiteY2" fmla="*/ 930121 h 1426455"/>
                  <a:gd name="connsiteX3" fmla="*/ 0 w 2361232"/>
                  <a:gd name="connsiteY3" fmla="*/ 930121 h 1426455"/>
                  <a:gd name="connsiteX4" fmla="*/ 496335 w 2361232"/>
                  <a:gd name="connsiteY4" fmla="*/ 1426456 h 1426455"/>
                  <a:gd name="connsiteX5" fmla="*/ 1864899 w 2361232"/>
                  <a:gd name="connsiteY5" fmla="*/ 1426456 h 1426455"/>
                  <a:gd name="connsiteX6" fmla="*/ 2361233 w 2361232"/>
                  <a:gd name="connsiteY6" fmla="*/ 930121 h 1426455"/>
                  <a:gd name="connsiteX7" fmla="*/ 2361233 w 2361232"/>
                  <a:gd name="connsiteY7" fmla="*/ 930121 h 1426455"/>
                  <a:gd name="connsiteX8" fmla="*/ 1431112 w 2361232"/>
                  <a:gd name="connsiteY8" fmla="*/ 0 h 142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61232" h="1426455">
                    <a:moveTo>
                      <a:pt x="1431112" y="0"/>
                    </a:moveTo>
                    <a:lnTo>
                      <a:pt x="930121" y="0"/>
                    </a:lnTo>
                    <a:cubicBezTo>
                      <a:pt x="416378" y="0"/>
                      <a:pt x="0" y="416379"/>
                      <a:pt x="0" y="930121"/>
                    </a:cubicBezTo>
                    <a:lnTo>
                      <a:pt x="0" y="930121"/>
                    </a:lnTo>
                    <a:cubicBezTo>
                      <a:pt x="0" y="1204198"/>
                      <a:pt x="222258" y="1426456"/>
                      <a:pt x="496335" y="1426456"/>
                    </a:cubicBezTo>
                    <a:lnTo>
                      <a:pt x="1864899" y="1426456"/>
                    </a:lnTo>
                    <a:cubicBezTo>
                      <a:pt x="2138975" y="1426456"/>
                      <a:pt x="2361233" y="1204198"/>
                      <a:pt x="2361233" y="930121"/>
                    </a:cubicBezTo>
                    <a:lnTo>
                      <a:pt x="2361233" y="930121"/>
                    </a:lnTo>
                    <a:cubicBezTo>
                      <a:pt x="2361030" y="416379"/>
                      <a:pt x="1944652" y="0"/>
                      <a:pt x="143111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CB148"/>
                  </a:gs>
                  <a:gs pos="5207">
                    <a:srgbClr val="FDBA46"/>
                  </a:gs>
                  <a:gs pos="14240">
                    <a:srgbClr val="FFC244"/>
                  </a:gs>
                  <a:gs pos="31830">
                    <a:srgbClr val="FFC444"/>
                  </a:gs>
                  <a:gs pos="48490">
                    <a:srgbClr val="FDB946"/>
                  </a:gs>
                  <a:gs pos="77540">
                    <a:srgbClr val="F99C4D"/>
                  </a:gs>
                  <a:gs pos="86580">
                    <a:srgbClr val="F8924F"/>
                  </a:gs>
                  <a:gs pos="100000">
                    <a:srgbClr val="F8924F"/>
                  </a:gs>
                </a:gsLst>
                <a:lin ang="0" scaled="1"/>
              </a:gra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3E17C046-6744-FCE2-CF2F-B829B1ABFFC0}"/>
                  </a:ext>
                </a:extLst>
              </p:cNvPr>
              <p:cNvSpPr/>
              <p:nvPr/>
            </p:nvSpPr>
            <p:spPr>
              <a:xfrm>
                <a:off x="13026751" y="2803943"/>
                <a:ext cx="1531917" cy="925465"/>
              </a:xfrm>
              <a:custGeom>
                <a:avLst/>
                <a:gdLst>
                  <a:gd name="connsiteX0" fmla="*/ 928502 w 1531917"/>
                  <a:gd name="connsiteY0" fmla="*/ 925466 h 925465"/>
                  <a:gd name="connsiteX1" fmla="*/ 603415 w 1531917"/>
                  <a:gd name="connsiteY1" fmla="*/ 925466 h 925465"/>
                  <a:gd name="connsiteX2" fmla="*/ 0 w 1531917"/>
                  <a:gd name="connsiteY2" fmla="*/ 322051 h 925465"/>
                  <a:gd name="connsiteX3" fmla="*/ 0 w 1531917"/>
                  <a:gd name="connsiteY3" fmla="*/ 322051 h 925465"/>
                  <a:gd name="connsiteX4" fmla="*/ 322051 w 1531917"/>
                  <a:gd name="connsiteY4" fmla="*/ 0 h 925465"/>
                  <a:gd name="connsiteX5" fmla="*/ 1209866 w 1531917"/>
                  <a:gd name="connsiteY5" fmla="*/ 0 h 925465"/>
                  <a:gd name="connsiteX6" fmla="*/ 1531917 w 1531917"/>
                  <a:gd name="connsiteY6" fmla="*/ 322051 h 925465"/>
                  <a:gd name="connsiteX7" fmla="*/ 1531917 w 1531917"/>
                  <a:gd name="connsiteY7" fmla="*/ 322051 h 925465"/>
                  <a:gd name="connsiteX8" fmla="*/ 928502 w 1531917"/>
                  <a:gd name="connsiteY8" fmla="*/ 925466 h 92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1917" h="925465">
                    <a:moveTo>
                      <a:pt x="928502" y="925466"/>
                    </a:moveTo>
                    <a:lnTo>
                      <a:pt x="603415" y="925466"/>
                    </a:lnTo>
                    <a:cubicBezTo>
                      <a:pt x="270231" y="925466"/>
                      <a:pt x="0" y="655235"/>
                      <a:pt x="0" y="322051"/>
                    </a:cubicBezTo>
                    <a:lnTo>
                      <a:pt x="0" y="322051"/>
                    </a:lnTo>
                    <a:cubicBezTo>
                      <a:pt x="0" y="144326"/>
                      <a:pt x="144123" y="0"/>
                      <a:pt x="322051" y="0"/>
                    </a:cubicBezTo>
                    <a:lnTo>
                      <a:pt x="1209866" y="0"/>
                    </a:lnTo>
                    <a:cubicBezTo>
                      <a:pt x="1387591" y="0"/>
                      <a:pt x="1531917" y="144123"/>
                      <a:pt x="1531917" y="322051"/>
                    </a:cubicBezTo>
                    <a:lnTo>
                      <a:pt x="1531917" y="322051"/>
                    </a:lnTo>
                    <a:cubicBezTo>
                      <a:pt x="1531917" y="655437"/>
                      <a:pt x="1261686" y="925466"/>
                      <a:pt x="928502" y="9254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CB148"/>
                  </a:gs>
                  <a:gs pos="5207">
                    <a:srgbClr val="FDBA46"/>
                  </a:gs>
                  <a:gs pos="14240">
                    <a:srgbClr val="FFC244"/>
                  </a:gs>
                  <a:gs pos="31830">
                    <a:srgbClr val="FFC444"/>
                  </a:gs>
                  <a:gs pos="48490">
                    <a:srgbClr val="FDB946"/>
                  </a:gs>
                  <a:gs pos="77540">
                    <a:srgbClr val="F99C4D"/>
                  </a:gs>
                  <a:gs pos="86580">
                    <a:srgbClr val="F8924F"/>
                  </a:gs>
                  <a:gs pos="100000">
                    <a:srgbClr val="F8924F"/>
                  </a:gs>
                </a:gsLst>
                <a:lin ang="0" scaled="1"/>
              </a:gra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grpSp>
            <p:nvGrpSpPr>
              <p:cNvPr id="233" name="Graphic 186">
                <a:extLst>
                  <a:ext uri="{FF2B5EF4-FFF2-40B4-BE49-F238E27FC236}">
                    <a16:creationId xmlns:a16="http://schemas.microsoft.com/office/drawing/2014/main" id="{2EC3812A-A425-5CB5-768F-3F4FAB07D328}"/>
                  </a:ext>
                </a:extLst>
              </p:cNvPr>
              <p:cNvGrpSpPr/>
              <p:nvPr/>
            </p:nvGrpSpPr>
            <p:grpSpPr>
              <a:xfrm>
                <a:off x="13310747" y="1890486"/>
                <a:ext cx="1394878" cy="621364"/>
                <a:chOff x="13310747" y="1890486"/>
                <a:chExt cx="1394878" cy="621364"/>
              </a:xfrm>
            </p:grpSpPr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0884BF5D-DC68-CD9A-BEB2-A170A92D5C14}"/>
                    </a:ext>
                  </a:extLst>
                </p:cNvPr>
                <p:cNvSpPr/>
                <p:nvPr/>
              </p:nvSpPr>
              <p:spPr>
                <a:xfrm>
                  <a:off x="13310747" y="1890486"/>
                  <a:ext cx="1394878" cy="621364"/>
                </a:xfrm>
                <a:custGeom>
                  <a:avLst/>
                  <a:gdLst>
                    <a:gd name="connsiteX0" fmla="*/ 1187195 w 1394878"/>
                    <a:gd name="connsiteY0" fmla="*/ 621364 h 621364"/>
                    <a:gd name="connsiteX1" fmla="*/ 235010 w 1394878"/>
                    <a:gd name="connsiteY1" fmla="*/ 621364 h 621364"/>
                    <a:gd name="connsiteX2" fmla="*/ 0 w 1394878"/>
                    <a:gd name="connsiteY2" fmla="*/ 400524 h 621364"/>
                    <a:gd name="connsiteX3" fmla="*/ 0 w 1394878"/>
                    <a:gd name="connsiteY3" fmla="*/ 213488 h 621364"/>
                    <a:gd name="connsiteX4" fmla="*/ 235010 w 1394878"/>
                    <a:gd name="connsiteY4" fmla="*/ 137 h 621364"/>
                    <a:gd name="connsiteX5" fmla="*/ 1187195 w 1394878"/>
                    <a:gd name="connsiteY5" fmla="*/ 30500 h 621364"/>
                    <a:gd name="connsiteX6" fmla="*/ 1394878 w 1394878"/>
                    <a:gd name="connsiteY6" fmla="*/ 242434 h 621364"/>
                    <a:gd name="connsiteX7" fmla="*/ 1394878 w 1394878"/>
                    <a:gd name="connsiteY7" fmla="*/ 416313 h 621364"/>
                    <a:gd name="connsiteX8" fmla="*/ 1187195 w 1394878"/>
                    <a:gd name="connsiteY8" fmla="*/ 621364 h 62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94878" h="621364">
                      <a:moveTo>
                        <a:pt x="1187195" y="621364"/>
                      </a:moveTo>
                      <a:lnTo>
                        <a:pt x="235010" y="621364"/>
                      </a:lnTo>
                      <a:cubicBezTo>
                        <a:pt x="105866" y="621364"/>
                        <a:pt x="0" y="522381"/>
                        <a:pt x="0" y="400524"/>
                      </a:cubicBezTo>
                      <a:lnTo>
                        <a:pt x="0" y="213488"/>
                      </a:lnTo>
                      <a:cubicBezTo>
                        <a:pt x="0" y="91428"/>
                        <a:pt x="105866" y="-4114"/>
                        <a:pt x="235010" y="137"/>
                      </a:cubicBezTo>
                      <a:lnTo>
                        <a:pt x="1187195" y="30500"/>
                      </a:lnTo>
                      <a:cubicBezTo>
                        <a:pt x="1302372" y="34143"/>
                        <a:pt x="1394878" y="129078"/>
                        <a:pt x="1394878" y="242434"/>
                      </a:cubicBezTo>
                      <a:lnTo>
                        <a:pt x="1394878" y="416313"/>
                      </a:lnTo>
                      <a:cubicBezTo>
                        <a:pt x="1394878" y="529466"/>
                        <a:pt x="1302372" y="621364"/>
                        <a:pt x="1187195" y="62136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44B8C"/>
                    </a:gs>
                    <a:gs pos="99640">
                      <a:srgbClr val="26264F"/>
                    </a:gs>
                  </a:gsLst>
                  <a:lin ang="0" scaled="1"/>
                </a:gradFill>
                <a:ln w="20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/>
                </a:p>
              </p:txBody>
            </p:sp>
            <p:grpSp>
              <p:nvGrpSpPr>
                <p:cNvPr id="235" name="Graphic 186">
                  <a:extLst>
                    <a:ext uri="{FF2B5EF4-FFF2-40B4-BE49-F238E27FC236}">
                      <a16:creationId xmlns:a16="http://schemas.microsoft.com/office/drawing/2014/main" id="{DABE355C-D495-1B8E-D850-3428F0D58252}"/>
                    </a:ext>
                  </a:extLst>
                </p:cNvPr>
                <p:cNvGrpSpPr/>
                <p:nvPr/>
              </p:nvGrpSpPr>
              <p:grpSpPr>
                <a:xfrm>
                  <a:off x="13537053" y="2035287"/>
                  <a:ext cx="957245" cy="305934"/>
                  <a:chOff x="13537053" y="2035287"/>
                  <a:chExt cx="957245" cy="305934"/>
                </a:xfrm>
                <a:solidFill>
                  <a:srgbClr val="FFFFFF"/>
                </a:solidFill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D3DD2198-726F-D783-33D0-CF1E3954BC6B}"/>
                      </a:ext>
                    </a:extLst>
                  </p:cNvPr>
                  <p:cNvSpPr/>
                  <p:nvPr/>
                </p:nvSpPr>
                <p:spPr>
                  <a:xfrm>
                    <a:off x="13537053" y="2035287"/>
                    <a:ext cx="313751" cy="297640"/>
                  </a:xfrm>
                  <a:custGeom>
                    <a:avLst/>
                    <a:gdLst>
                      <a:gd name="connsiteX0" fmla="*/ 313752 w 313751"/>
                      <a:gd name="connsiteY0" fmla="*/ 152083 h 297640"/>
                      <a:gd name="connsiteX1" fmla="*/ 158090 w 313751"/>
                      <a:gd name="connsiteY1" fmla="*/ 297624 h 297640"/>
                      <a:gd name="connsiteX2" fmla="*/ 0 w 313751"/>
                      <a:gd name="connsiteY2" fmla="*/ 145606 h 297640"/>
                      <a:gd name="connsiteX3" fmla="*/ 158090 w 313751"/>
                      <a:gd name="connsiteY3" fmla="*/ 66 h 297640"/>
                      <a:gd name="connsiteX4" fmla="*/ 313752 w 313751"/>
                      <a:gd name="connsiteY4" fmla="*/ 152083 h 297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751" h="297640">
                        <a:moveTo>
                          <a:pt x="313752" y="152083"/>
                        </a:moveTo>
                        <a:cubicBezTo>
                          <a:pt x="313752" y="233659"/>
                          <a:pt x="244321" y="298838"/>
                          <a:pt x="158090" y="297624"/>
                        </a:cubicBezTo>
                        <a:cubicBezTo>
                          <a:pt x="71049" y="296611"/>
                          <a:pt x="0" y="228396"/>
                          <a:pt x="0" y="145606"/>
                        </a:cubicBezTo>
                        <a:cubicBezTo>
                          <a:pt x="0" y="62816"/>
                          <a:pt x="71049" y="-2363"/>
                          <a:pt x="158090" y="66"/>
                        </a:cubicBezTo>
                        <a:cubicBezTo>
                          <a:pt x="244321" y="2697"/>
                          <a:pt x="313752" y="70710"/>
                          <a:pt x="313752" y="1520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0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/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5C47FA59-3AEC-A8FB-7863-E5086D9E637A}"/>
                      </a:ext>
                    </a:extLst>
                  </p:cNvPr>
                  <p:cNvSpPr/>
                  <p:nvPr/>
                </p:nvSpPr>
                <p:spPr>
                  <a:xfrm>
                    <a:off x="14201396" y="2053716"/>
                    <a:ext cx="292902" cy="287506"/>
                  </a:xfrm>
                  <a:custGeom>
                    <a:avLst/>
                    <a:gdLst>
                      <a:gd name="connsiteX0" fmla="*/ 292902 w 292902"/>
                      <a:gd name="connsiteY0" fmla="*/ 146812 h 287506"/>
                      <a:gd name="connsiteX1" fmla="*/ 147564 w 292902"/>
                      <a:gd name="connsiteY1" fmla="*/ 287494 h 287506"/>
                      <a:gd name="connsiteX2" fmla="*/ 0 w 292902"/>
                      <a:gd name="connsiteY2" fmla="*/ 140739 h 287506"/>
                      <a:gd name="connsiteX3" fmla="*/ 147564 w 292902"/>
                      <a:gd name="connsiteY3" fmla="*/ 57 h 287506"/>
                      <a:gd name="connsiteX4" fmla="*/ 292902 w 292902"/>
                      <a:gd name="connsiteY4" fmla="*/ 146812 h 287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2902" h="287506">
                        <a:moveTo>
                          <a:pt x="292902" y="146812"/>
                        </a:moveTo>
                        <a:cubicBezTo>
                          <a:pt x="292902" y="225554"/>
                          <a:pt x="228128" y="288506"/>
                          <a:pt x="147564" y="287494"/>
                        </a:cubicBezTo>
                        <a:cubicBezTo>
                          <a:pt x="66394" y="286482"/>
                          <a:pt x="0" y="220695"/>
                          <a:pt x="0" y="140739"/>
                        </a:cubicBezTo>
                        <a:cubicBezTo>
                          <a:pt x="0" y="60783"/>
                          <a:pt x="66394" y="-2169"/>
                          <a:pt x="147564" y="57"/>
                        </a:cubicBezTo>
                        <a:cubicBezTo>
                          <a:pt x="228128" y="2486"/>
                          <a:pt x="292902" y="68071"/>
                          <a:pt x="292902" y="1468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0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/>
                  </a:p>
                </p:txBody>
              </p:sp>
            </p:grpSp>
          </p:grp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8AA1190-5546-4FCC-DAA0-27CEBD25CF82}"/>
                  </a:ext>
                </a:extLst>
              </p:cNvPr>
              <p:cNvSpPr/>
              <p:nvPr/>
            </p:nvSpPr>
            <p:spPr>
              <a:xfrm>
                <a:off x="12479812" y="1815727"/>
                <a:ext cx="532365" cy="748145"/>
              </a:xfrm>
              <a:custGeom>
                <a:avLst/>
                <a:gdLst>
                  <a:gd name="connsiteX0" fmla="*/ 532365 w 532365"/>
                  <a:gd name="connsiteY0" fmla="*/ 374073 h 748145"/>
                  <a:gd name="connsiteX1" fmla="*/ 266183 w 532365"/>
                  <a:gd name="connsiteY1" fmla="*/ 748145 h 748145"/>
                  <a:gd name="connsiteX2" fmla="*/ 0 w 532365"/>
                  <a:gd name="connsiteY2" fmla="*/ 374073 h 748145"/>
                  <a:gd name="connsiteX3" fmla="*/ 266183 w 532365"/>
                  <a:gd name="connsiteY3" fmla="*/ 0 h 748145"/>
                  <a:gd name="connsiteX4" fmla="*/ 532365 w 532365"/>
                  <a:gd name="connsiteY4" fmla="*/ 374073 h 74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365" h="748145">
                    <a:moveTo>
                      <a:pt x="532365" y="374073"/>
                    </a:moveTo>
                    <a:cubicBezTo>
                      <a:pt x="532365" y="580667"/>
                      <a:pt x="413191" y="748145"/>
                      <a:pt x="266183" y="748145"/>
                    </a:cubicBezTo>
                    <a:cubicBezTo>
                      <a:pt x="119174" y="748145"/>
                      <a:pt x="0" y="580667"/>
                      <a:pt x="0" y="374073"/>
                    </a:cubicBezTo>
                    <a:cubicBezTo>
                      <a:pt x="0" y="167478"/>
                      <a:pt x="119174" y="0"/>
                      <a:pt x="266183" y="0"/>
                    </a:cubicBezTo>
                    <a:cubicBezTo>
                      <a:pt x="413191" y="0"/>
                      <a:pt x="532365" y="167478"/>
                      <a:pt x="532365" y="3740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444"/>
                  </a:gs>
                  <a:gs pos="99640">
                    <a:srgbClr val="F36F56"/>
                  </a:gs>
                </a:gsLst>
                <a:lin ang="0" scaled="1"/>
              </a:gra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74833519-112A-B933-9DC9-324344E5604F}"/>
                  </a:ext>
                </a:extLst>
              </p:cNvPr>
              <p:cNvSpPr/>
              <p:nvPr/>
            </p:nvSpPr>
            <p:spPr>
              <a:xfrm>
                <a:off x="12419086" y="2026244"/>
                <a:ext cx="232783" cy="327111"/>
              </a:xfrm>
              <a:custGeom>
                <a:avLst/>
                <a:gdLst>
                  <a:gd name="connsiteX0" fmla="*/ 232783 w 232783"/>
                  <a:gd name="connsiteY0" fmla="*/ 163556 h 327111"/>
                  <a:gd name="connsiteX1" fmla="*/ 116392 w 232783"/>
                  <a:gd name="connsiteY1" fmla="*/ 327111 h 327111"/>
                  <a:gd name="connsiteX2" fmla="*/ 0 w 232783"/>
                  <a:gd name="connsiteY2" fmla="*/ 163556 h 327111"/>
                  <a:gd name="connsiteX3" fmla="*/ 116392 w 232783"/>
                  <a:gd name="connsiteY3" fmla="*/ 0 h 327111"/>
                  <a:gd name="connsiteX4" fmla="*/ 232783 w 232783"/>
                  <a:gd name="connsiteY4" fmla="*/ 163556 h 32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783" h="327111">
                    <a:moveTo>
                      <a:pt x="232783" y="163556"/>
                    </a:moveTo>
                    <a:cubicBezTo>
                      <a:pt x="232783" y="253885"/>
                      <a:pt x="180673" y="327111"/>
                      <a:pt x="116392" y="327111"/>
                    </a:cubicBezTo>
                    <a:cubicBezTo>
                      <a:pt x="52110" y="327111"/>
                      <a:pt x="0" y="253885"/>
                      <a:pt x="0" y="163556"/>
                    </a:cubicBezTo>
                    <a:cubicBezTo>
                      <a:pt x="0" y="73226"/>
                      <a:pt x="52110" y="0"/>
                      <a:pt x="116392" y="0"/>
                    </a:cubicBezTo>
                    <a:cubicBezTo>
                      <a:pt x="180673" y="0"/>
                      <a:pt x="232783" y="73226"/>
                      <a:pt x="232783" y="1635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444"/>
                  </a:gs>
                  <a:gs pos="99640">
                    <a:srgbClr val="F36F56"/>
                  </a:gs>
                </a:gsLst>
                <a:lin ang="0" scaled="1"/>
              </a:gra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8B96BF31-AE2B-209F-86AD-C00EFA5A30CF}"/>
                  </a:ext>
                </a:extLst>
              </p:cNvPr>
              <p:cNvSpPr/>
              <p:nvPr/>
            </p:nvSpPr>
            <p:spPr>
              <a:xfrm>
                <a:off x="13026751" y="2803943"/>
                <a:ext cx="1020400" cy="925465"/>
              </a:xfrm>
              <a:custGeom>
                <a:avLst/>
                <a:gdLst>
                  <a:gd name="connsiteX0" fmla="*/ 1008458 w 1020400"/>
                  <a:gd name="connsiteY0" fmla="*/ 593294 h 925465"/>
                  <a:gd name="connsiteX1" fmla="*/ 457267 w 1020400"/>
                  <a:gd name="connsiteY1" fmla="*/ 252013 h 925465"/>
                  <a:gd name="connsiteX2" fmla="*/ 765756 w 1020400"/>
                  <a:gd name="connsiteY2" fmla="*/ 28946 h 925465"/>
                  <a:gd name="connsiteX3" fmla="*/ 856238 w 1020400"/>
                  <a:gd name="connsiteY3" fmla="*/ 0 h 925465"/>
                  <a:gd name="connsiteX4" fmla="*/ 322051 w 1020400"/>
                  <a:gd name="connsiteY4" fmla="*/ 0 h 925465"/>
                  <a:gd name="connsiteX5" fmla="*/ 0 w 1020400"/>
                  <a:gd name="connsiteY5" fmla="*/ 322051 h 925465"/>
                  <a:gd name="connsiteX6" fmla="*/ 0 w 1020400"/>
                  <a:gd name="connsiteY6" fmla="*/ 322051 h 925465"/>
                  <a:gd name="connsiteX7" fmla="*/ 603415 w 1020400"/>
                  <a:gd name="connsiteY7" fmla="*/ 925466 h 925465"/>
                  <a:gd name="connsiteX8" fmla="*/ 928502 w 1020400"/>
                  <a:gd name="connsiteY8" fmla="*/ 925466 h 925465"/>
                  <a:gd name="connsiteX9" fmla="*/ 1020401 w 1020400"/>
                  <a:gd name="connsiteY9" fmla="*/ 918583 h 925465"/>
                  <a:gd name="connsiteX10" fmla="*/ 969188 w 1020400"/>
                  <a:gd name="connsiteY10" fmla="*/ 803406 h 925465"/>
                  <a:gd name="connsiteX11" fmla="*/ 1008458 w 1020400"/>
                  <a:gd name="connsiteY11" fmla="*/ 593294 h 92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20400" h="925465">
                    <a:moveTo>
                      <a:pt x="1008458" y="593294"/>
                    </a:moveTo>
                    <a:cubicBezTo>
                      <a:pt x="963925" y="383991"/>
                      <a:pt x="470627" y="388850"/>
                      <a:pt x="457267" y="252013"/>
                    </a:cubicBezTo>
                    <a:cubicBezTo>
                      <a:pt x="446944" y="146552"/>
                      <a:pt x="730130" y="42104"/>
                      <a:pt x="765756" y="28946"/>
                    </a:cubicBezTo>
                    <a:cubicBezTo>
                      <a:pt x="796119" y="17813"/>
                      <a:pt x="826482" y="8299"/>
                      <a:pt x="856238" y="0"/>
                    </a:cubicBezTo>
                    <a:lnTo>
                      <a:pt x="322051" y="0"/>
                    </a:lnTo>
                    <a:cubicBezTo>
                      <a:pt x="144326" y="0"/>
                      <a:pt x="0" y="144123"/>
                      <a:pt x="0" y="322051"/>
                    </a:cubicBezTo>
                    <a:lnTo>
                      <a:pt x="0" y="322051"/>
                    </a:lnTo>
                    <a:cubicBezTo>
                      <a:pt x="0" y="655235"/>
                      <a:pt x="270231" y="925466"/>
                      <a:pt x="603415" y="925466"/>
                    </a:cubicBezTo>
                    <a:lnTo>
                      <a:pt x="928502" y="925466"/>
                    </a:lnTo>
                    <a:cubicBezTo>
                      <a:pt x="959675" y="925466"/>
                      <a:pt x="990442" y="923037"/>
                      <a:pt x="1020401" y="918583"/>
                    </a:cubicBezTo>
                    <a:cubicBezTo>
                      <a:pt x="992062" y="883565"/>
                      <a:pt x="973642" y="845105"/>
                      <a:pt x="969188" y="803406"/>
                    </a:cubicBezTo>
                    <a:cubicBezTo>
                      <a:pt x="959270" y="710495"/>
                      <a:pt x="1025866" y="674465"/>
                      <a:pt x="1008458" y="5932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CB148"/>
                  </a:gs>
                  <a:gs pos="5207">
                    <a:srgbClr val="FDBA46"/>
                  </a:gs>
                  <a:gs pos="14240">
                    <a:srgbClr val="FFC244"/>
                  </a:gs>
                  <a:gs pos="31830">
                    <a:srgbClr val="FFC444"/>
                  </a:gs>
                  <a:gs pos="48490">
                    <a:srgbClr val="FDB946"/>
                  </a:gs>
                  <a:gs pos="77540">
                    <a:srgbClr val="F99C4D"/>
                  </a:gs>
                  <a:gs pos="86580">
                    <a:srgbClr val="F8924F"/>
                  </a:gs>
                  <a:gs pos="100000">
                    <a:srgbClr val="F8924F"/>
                  </a:gs>
                </a:gsLst>
                <a:lin ang="0" scaled="1"/>
              </a:gra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2134E246-0A5A-4242-C4A7-905BD10686FD}"/>
                  </a:ext>
                </a:extLst>
              </p:cNvPr>
              <p:cNvSpPr/>
              <p:nvPr/>
            </p:nvSpPr>
            <p:spPr>
              <a:xfrm>
                <a:off x="13287469" y="2759815"/>
                <a:ext cx="1026675" cy="124286"/>
              </a:xfrm>
              <a:custGeom>
                <a:avLst/>
                <a:gdLst>
                  <a:gd name="connsiteX0" fmla="*/ 1026676 w 1026675"/>
                  <a:gd name="connsiteY0" fmla="*/ 62143 h 124286"/>
                  <a:gd name="connsiteX1" fmla="*/ 513338 w 1026675"/>
                  <a:gd name="connsiteY1" fmla="*/ 124286 h 124286"/>
                  <a:gd name="connsiteX2" fmla="*/ 0 w 1026675"/>
                  <a:gd name="connsiteY2" fmla="*/ 62143 h 124286"/>
                  <a:gd name="connsiteX3" fmla="*/ 513338 w 1026675"/>
                  <a:gd name="connsiteY3" fmla="*/ 0 h 124286"/>
                  <a:gd name="connsiteX4" fmla="*/ 1026676 w 1026675"/>
                  <a:gd name="connsiteY4" fmla="*/ 62143 h 124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675" h="124286">
                    <a:moveTo>
                      <a:pt x="1026676" y="62143"/>
                    </a:moveTo>
                    <a:cubicBezTo>
                      <a:pt x="1026676" y="96464"/>
                      <a:pt x="796847" y="124286"/>
                      <a:pt x="513338" y="124286"/>
                    </a:cubicBezTo>
                    <a:cubicBezTo>
                      <a:pt x="229829" y="124286"/>
                      <a:pt x="0" y="96463"/>
                      <a:pt x="0" y="62143"/>
                    </a:cubicBezTo>
                    <a:cubicBezTo>
                      <a:pt x="0" y="27822"/>
                      <a:pt x="229829" y="0"/>
                      <a:pt x="513338" y="0"/>
                    </a:cubicBezTo>
                    <a:cubicBezTo>
                      <a:pt x="796847" y="0"/>
                      <a:pt x="1026676" y="27822"/>
                      <a:pt x="1026676" y="621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CB148"/>
                  </a:gs>
                  <a:gs pos="5207">
                    <a:srgbClr val="FDBA46"/>
                  </a:gs>
                  <a:gs pos="14240">
                    <a:srgbClr val="FFC244"/>
                  </a:gs>
                  <a:gs pos="31830">
                    <a:srgbClr val="FFC444"/>
                  </a:gs>
                  <a:gs pos="39750">
                    <a:srgbClr val="FEC045"/>
                  </a:gs>
                  <a:gs pos="70950">
                    <a:srgbClr val="FAA34B"/>
                  </a:gs>
                  <a:gs pos="86580">
                    <a:srgbClr val="F8924F"/>
                  </a:gs>
                  <a:gs pos="100000">
                    <a:srgbClr val="F8924F"/>
                  </a:gs>
                </a:gsLst>
                <a:lin ang="16641865" scaled="1"/>
              </a:gra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</p:grpSp>
        <p:grpSp>
          <p:nvGrpSpPr>
            <p:cNvPr id="243" name="Graphic 186">
              <a:extLst>
                <a:ext uri="{FF2B5EF4-FFF2-40B4-BE49-F238E27FC236}">
                  <a16:creationId xmlns:a16="http://schemas.microsoft.com/office/drawing/2014/main" id="{6FFAEA60-9DE6-F9CD-2924-A325BDEF5FEE}"/>
                </a:ext>
              </a:extLst>
            </p:cNvPr>
            <p:cNvGrpSpPr/>
            <p:nvPr/>
          </p:nvGrpSpPr>
          <p:grpSpPr>
            <a:xfrm>
              <a:off x="12918052" y="2865276"/>
              <a:ext cx="1288073" cy="707458"/>
              <a:chOff x="12918052" y="2865276"/>
              <a:chExt cx="1288073" cy="707458"/>
            </a:xfrm>
          </p:grpSpPr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E057CE61-40D8-9C10-194C-B6770A442A89}"/>
                  </a:ext>
                </a:extLst>
              </p:cNvPr>
              <p:cNvSpPr/>
              <p:nvPr/>
            </p:nvSpPr>
            <p:spPr>
              <a:xfrm rot="-3409013">
                <a:off x="13263192" y="2941579"/>
                <a:ext cx="204438" cy="667966"/>
              </a:xfrm>
              <a:custGeom>
                <a:avLst/>
                <a:gdLst>
                  <a:gd name="connsiteX0" fmla="*/ 0 w 204438"/>
                  <a:gd name="connsiteY0" fmla="*/ 0 h 667966"/>
                  <a:gd name="connsiteX1" fmla="*/ 204438 w 204438"/>
                  <a:gd name="connsiteY1" fmla="*/ 0 h 667966"/>
                  <a:gd name="connsiteX2" fmla="*/ 204438 w 204438"/>
                  <a:gd name="connsiteY2" fmla="*/ 667967 h 667966"/>
                  <a:gd name="connsiteX3" fmla="*/ 0 w 204438"/>
                  <a:gd name="connsiteY3" fmla="*/ 667967 h 667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38" h="667966">
                    <a:moveTo>
                      <a:pt x="0" y="0"/>
                    </a:moveTo>
                    <a:lnTo>
                      <a:pt x="204438" y="0"/>
                    </a:lnTo>
                    <a:lnTo>
                      <a:pt x="204438" y="667967"/>
                    </a:lnTo>
                    <a:lnTo>
                      <a:pt x="0" y="667967"/>
                    </a:lnTo>
                    <a:close/>
                  </a:path>
                </a:pathLst>
              </a:custGeom>
              <a:solidFill>
                <a:srgbClr val="FFFFFF"/>
              </a:soli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44FA9241-F19D-E32D-7B32-0AA55252BE6C}"/>
                  </a:ext>
                </a:extLst>
              </p:cNvPr>
              <p:cNvSpPr/>
              <p:nvPr/>
            </p:nvSpPr>
            <p:spPr>
              <a:xfrm>
                <a:off x="12918052" y="2865276"/>
                <a:ext cx="422653" cy="422653"/>
              </a:xfrm>
              <a:custGeom>
                <a:avLst/>
                <a:gdLst>
                  <a:gd name="connsiteX0" fmla="*/ 422654 w 422653"/>
                  <a:gd name="connsiteY0" fmla="*/ 211327 h 422653"/>
                  <a:gd name="connsiteX1" fmla="*/ 211327 w 422653"/>
                  <a:gd name="connsiteY1" fmla="*/ 422654 h 422653"/>
                  <a:gd name="connsiteX2" fmla="*/ 0 w 422653"/>
                  <a:gd name="connsiteY2" fmla="*/ 211327 h 422653"/>
                  <a:gd name="connsiteX3" fmla="*/ 211327 w 422653"/>
                  <a:gd name="connsiteY3" fmla="*/ 0 h 422653"/>
                  <a:gd name="connsiteX4" fmla="*/ 422654 w 422653"/>
                  <a:gd name="connsiteY4" fmla="*/ 211327 h 422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653" h="422653">
                    <a:moveTo>
                      <a:pt x="422654" y="211327"/>
                    </a:moveTo>
                    <a:cubicBezTo>
                      <a:pt x="422654" y="328039"/>
                      <a:pt x="328039" y="422654"/>
                      <a:pt x="211327" y="422654"/>
                    </a:cubicBezTo>
                    <a:cubicBezTo>
                      <a:pt x="94614" y="422654"/>
                      <a:pt x="0" y="328039"/>
                      <a:pt x="0" y="211327"/>
                    </a:cubicBezTo>
                    <a:cubicBezTo>
                      <a:pt x="0" y="94614"/>
                      <a:pt x="94614" y="0"/>
                      <a:pt x="211327" y="0"/>
                    </a:cubicBezTo>
                    <a:cubicBezTo>
                      <a:pt x="328039" y="0"/>
                      <a:pt x="422654" y="94614"/>
                      <a:pt x="422654" y="211327"/>
                    </a:cubicBezTo>
                    <a:close/>
                  </a:path>
                </a:pathLst>
              </a:custGeom>
              <a:gradFill>
                <a:gsLst>
                  <a:gs pos="0">
                    <a:srgbClr val="40447E"/>
                  </a:gs>
                  <a:gs pos="99640">
                    <a:srgbClr val="3C3B6B"/>
                  </a:gs>
                </a:gsLst>
                <a:lin ang="0" scaled="1"/>
              </a:gra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C73339C1-CB75-3CDF-1B5B-ED22B59CC89E}"/>
                  </a:ext>
                </a:extLst>
              </p:cNvPr>
              <p:cNvSpPr/>
              <p:nvPr/>
            </p:nvSpPr>
            <p:spPr>
              <a:xfrm>
                <a:off x="13602232" y="3341571"/>
                <a:ext cx="499168" cy="202622"/>
              </a:xfrm>
              <a:custGeom>
                <a:avLst/>
                <a:gdLst>
                  <a:gd name="connsiteX0" fmla="*/ 9716 w 499168"/>
                  <a:gd name="connsiteY0" fmla="*/ 0 h 202622"/>
                  <a:gd name="connsiteX1" fmla="*/ 499168 w 499168"/>
                  <a:gd name="connsiteY1" fmla="*/ 0 h 202622"/>
                  <a:gd name="connsiteX2" fmla="*/ 479736 w 499168"/>
                  <a:gd name="connsiteY2" fmla="*/ 202623 h 202622"/>
                  <a:gd name="connsiteX3" fmla="*/ 0 w 499168"/>
                  <a:gd name="connsiteY3" fmla="*/ 186429 h 202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9168" h="202622">
                    <a:moveTo>
                      <a:pt x="9716" y="0"/>
                    </a:moveTo>
                    <a:lnTo>
                      <a:pt x="499168" y="0"/>
                    </a:lnTo>
                    <a:lnTo>
                      <a:pt x="479736" y="202623"/>
                    </a:lnTo>
                    <a:lnTo>
                      <a:pt x="0" y="186429"/>
                    </a:lnTo>
                    <a:close/>
                  </a:path>
                </a:pathLst>
              </a:custGeom>
              <a:solidFill>
                <a:srgbClr val="FFFFFF"/>
              </a:soli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6640349B-2C67-1AE1-FDC8-F6E59F9E0F7E}"/>
                  </a:ext>
                </a:extLst>
              </p:cNvPr>
              <p:cNvSpPr/>
              <p:nvPr/>
            </p:nvSpPr>
            <p:spPr>
              <a:xfrm>
                <a:off x="13340098" y="3225787"/>
                <a:ext cx="346948" cy="346948"/>
              </a:xfrm>
              <a:custGeom>
                <a:avLst/>
                <a:gdLst>
                  <a:gd name="connsiteX0" fmla="*/ 346948 w 346948"/>
                  <a:gd name="connsiteY0" fmla="*/ 173474 h 346948"/>
                  <a:gd name="connsiteX1" fmla="*/ 173474 w 346948"/>
                  <a:gd name="connsiteY1" fmla="*/ 346948 h 346948"/>
                  <a:gd name="connsiteX2" fmla="*/ 0 w 346948"/>
                  <a:gd name="connsiteY2" fmla="*/ 173474 h 346948"/>
                  <a:gd name="connsiteX3" fmla="*/ 173474 w 346948"/>
                  <a:gd name="connsiteY3" fmla="*/ 0 h 346948"/>
                  <a:gd name="connsiteX4" fmla="*/ 346948 w 346948"/>
                  <a:gd name="connsiteY4" fmla="*/ 173474 h 34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948" h="346948">
                    <a:moveTo>
                      <a:pt x="346948" y="173474"/>
                    </a:moveTo>
                    <a:cubicBezTo>
                      <a:pt x="346948" y="269281"/>
                      <a:pt x="269281" y="346948"/>
                      <a:pt x="173474" y="346948"/>
                    </a:cubicBezTo>
                    <a:cubicBezTo>
                      <a:pt x="77667" y="346948"/>
                      <a:pt x="0" y="269281"/>
                      <a:pt x="0" y="173474"/>
                    </a:cubicBezTo>
                    <a:cubicBezTo>
                      <a:pt x="0" y="77667"/>
                      <a:pt x="77667" y="0"/>
                      <a:pt x="173474" y="0"/>
                    </a:cubicBezTo>
                    <a:cubicBezTo>
                      <a:pt x="269281" y="0"/>
                      <a:pt x="346948" y="77667"/>
                      <a:pt x="346948" y="1734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40447E"/>
                  </a:gs>
                  <a:gs pos="99640">
                    <a:srgbClr val="3C3B6B"/>
                  </a:gs>
                </a:gsLst>
                <a:lin ang="0" scaled="1"/>
              </a:gra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F4CB2A47-4FFB-3587-FAC9-DD26F3F8ECD1}"/>
                  </a:ext>
                </a:extLst>
              </p:cNvPr>
              <p:cNvSpPr/>
              <p:nvPr/>
            </p:nvSpPr>
            <p:spPr>
              <a:xfrm>
                <a:off x="13942096" y="3309520"/>
                <a:ext cx="264028" cy="194999"/>
              </a:xfrm>
              <a:custGeom>
                <a:avLst/>
                <a:gdLst>
                  <a:gd name="connsiteX0" fmla="*/ 202016 w 264028"/>
                  <a:gd name="connsiteY0" fmla="*/ 26383 h 194999"/>
                  <a:gd name="connsiteX1" fmla="*/ 71454 w 264028"/>
                  <a:gd name="connsiteY1" fmla="*/ 271 h 194999"/>
                  <a:gd name="connsiteX2" fmla="*/ 17003 w 264028"/>
                  <a:gd name="connsiteY2" fmla="*/ 50269 h 194999"/>
                  <a:gd name="connsiteX3" fmla="*/ 0 w 264028"/>
                  <a:gd name="connsiteY3" fmla="*/ 194999 h 194999"/>
                  <a:gd name="connsiteX4" fmla="*/ 252418 w 264028"/>
                  <a:gd name="connsiteY4" fmla="*/ 194999 h 194999"/>
                  <a:gd name="connsiteX5" fmla="*/ 260717 w 264028"/>
                  <a:gd name="connsiteY5" fmla="*/ 160385 h 194999"/>
                  <a:gd name="connsiteX6" fmla="*/ 202016 w 264028"/>
                  <a:gd name="connsiteY6" fmla="*/ 26383 h 19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28" h="194999">
                    <a:moveTo>
                      <a:pt x="202016" y="26383"/>
                    </a:moveTo>
                    <a:cubicBezTo>
                      <a:pt x="172260" y="9785"/>
                      <a:pt x="130561" y="-1956"/>
                      <a:pt x="71454" y="271"/>
                    </a:cubicBezTo>
                    <a:cubicBezTo>
                      <a:pt x="43520" y="1283"/>
                      <a:pt x="20242" y="22537"/>
                      <a:pt x="17003" y="50269"/>
                    </a:cubicBezTo>
                    <a:lnTo>
                      <a:pt x="0" y="194999"/>
                    </a:lnTo>
                    <a:lnTo>
                      <a:pt x="252418" y="194999"/>
                    </a:lnTo>
                    <a:lnTo>
                      <a:pt x="260717" y="160385"/>
                    </a:lnTo>
                    <a:cubicBezTo>
                      <a:pt x="273267" y="107756"/>
                      <a:pt x="249382" y="52900"/>
                      <a:pt x="202016" y="26383"/>
                    </a:cubicBezTo>
                    <a:close/>
                  </a:path>
                </a:pathLst>
              </a:custGeom>
              <a:gradFill>
                <a:gsLst>
                  <a:gs pos="0">
                    <a:srgbClr val="40447E"/>
                  </a:gs>
                  <a:gs pos="99640">
                    <a:srgbClr val="3C3B6B"/>
                  </a:gs>
                </a:gsLst>
                <a:lin ang="0" scaled="1"/>
              </a:gra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</p:grpSp>
        <p:grpSp>
          <p:nvGrpSpPr>
            <p:cNvPr id="249" name="Graphic 186">
              <a:extLst>
                <a:ext uri="{FF2B5EF4-FFF2-40B4-BE49-F238E27FC236}">
                  <a16:creationId xmlns:a16="http://schemas.microsoft.com/office/drawing/2014/main" id="{04EBB440-7569-A176-B453-44F6B944ECC9}"/>
                </a:ext>
              </a:extLst>
            </p:cNvPr>
            <p:cNvGrpSpPr/>
            <p:nvPr/>
          </p:nvGrpSpPr>
          <p:grpSpPr>
            <a:xfrm>
              <a:off x="13614050" y="3021063"/>
              <a:ext cx="1983671" cy="611420"/>
              <a:chOff x="13614050" y="3021063"/>
              <a:chExt cx="1983671" cy="611420"/>
            </a:xfrm>
          </p:grpSpPr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311AE14F-017F-257A-5881-E7D7C374952D}"/>
                  </a:ext>
                </a:extLst>
              </p:cNvPr>
              <p:cNvSpPr/>
              <p:nvPr/>
            </p:nvSpPr>
            <p:spPr>
              <a:xfrm>
                <a:off x="13614050" y="3492369"/>
                <a:ext cx="992591" cy="128339"/>
              </a:xfrm>
              <a:custGeom>
                <a:avLst/>
                <a:gdLst>
                  <a:gd name="connsiteX0" fmla="*/ 975791 w 992591"/>
                  <a:gd name="connsiteY0" fmla="*/ 15794 h 128339"/>
                  <a:gd name="connsiteX1" fmla="*/ 65102 w 992591"/>
                  <a:gd name="connsiteY1" fmla="*/ 5 h 128339"/>
                  <a:gd name="connsiteX2" fmla="*/ 33322 w 992591"/>
                  <a:gd name="connsiteY2" fmla="*/ 15996 h 128339"/>
                  <a:gd name="connsiteX3" fmla="*/ 5590 w 992591"/>
                  <a:gd name="connsiteY3" fmla="*/ 54659 h 128339"/>
                  <a:gd name="connsiteX4" fmla="*/ 28666 w 992591"/>
                  <a:gd name="connsiteY4" fmla="*/ 101418 h 128339"/>
                  <a:gd name="connsiteX5" fmla="*/ 992592 w 992591"/>
                  <a:gd name="connsiteY5" fmla="*/ 128339 h 128339"/>
                  <a:gd name="connsiteX6" fmla="*/ 975791 w 992591"/>
                  <a:gd name="connsiteY6" fmla="*/ 15794 h 128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2591" h="128339">
                    <a:moveTo>
                      <a:pt x="975791" y="15794"/>
                    </a:moveTo>
                    <a:lnTo>
                      <a:pt x="65102" y="5"/>
                    </a:lnTo>
                    <a:cubicBezTo>
                      <a:pt x="52552" y="-198"/>
                      <a:pt x="40811" y="5673"/>
                      <a:pt x="33322" y="15996"/>
                    </a:cubicBezTo>
                    <a:lnTo>
                      <a:pt x="5590" y="54659"/>
                    </a:lnTo>
                    <a:cubicBezTo>
                      <a:pt x="-8174" y="73888"/>
                      <a:pt x="4983" y="100810"/>
                      <a:pt x="28666" y="101418"/>
                    </a:cubicBezTo>
                    <a:lnTo>
                      <a:pt x="992592" y="128339"/>
                    </a:lnTo>
                    <a:lnTo>
                      <a:pt x="975791" y="15794"/>
                    </a:lnTo>
                    <a:close/>
                  </a:path>
                </a:pathLst>
              </a:custGeom>
              <a:gradFill>
                <a:gsLst>
                  <a:gs pos="0">
                    <a:srgbClr val="AA80F9"/>
                  </a:gs>
                  <a:gs pos="99640">
                    <a:srgbClr val="6165D7"/>
                  </a:gs>
                </a:gsLst>
                <a:lin ang="0" scaled="1"/>
              </a:gra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EB0A1B0B-8BA5-0113-0935-F2D696913176}"/>
                  </a:ext>
                </a:extLst>
              </p:cNvPr>
              <p:cNvSpPr/>
              <p:nvPr/>
            </p:nvSpPr>
            <p:spPr>
              <a:xfrm>
                <a:off x="14196336" y="3021063"/>
                <a:ext cx="1401385" cy="611420"/>
              </a:xfrm>
              <a:custGeom>
                <a:avLst/>
                <a:gdLst>
                  <a:gd name="connsiteX0" fmla="*/ 1370993 w 1401385"/>
                  <a:gd name="connsiteY0" fmla="*/ 43799 h 611420"/>
                  <a:gd name="connsiteX1" fmla="*/ 431965 w 1401385"/>
                  <a:gd name="connsiteY1" fmla="*/ 76 h 611420"/>
                  <a:gd name="connsiteX2" fmla="*/ 362535 w 1401385"/>
                  <a:gd name="connsiteY2" fmla="*/ 35500 h 611420"/>
                  <a:gd name="connsiteX3" fmla="*/ 0 w 1401385"/>
                  <a:gd name="connsiteY3" fmla="*/ 585476 h 611420"/>
                  <a:gd name="connsiteX4" fmla="*/ 993074 w 1401385"/>
                  <a:gd name="connsiteY4" fmla="*/ 611386 h 611420"/>
                  <a:gd name="connsiteX5" fmla="*/ 1061695 w 1401385"/>
                  <a:gd name="connsiteY5" fmla="*/ 576569 h 611420"/>
                  <a:gd name="connsiteX6" fmla="*/ 1395688 w 1401385"/>
                  <a:gd name="connsiteY6" fmla="*/ 93797 h 611420"/>
                  <a:gd name="connsiteX7" fmla="*/ 1370993 w 1401385"/>
                  <a:gd name="connsiteY7" fmla="*/ 43799 h 611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1385" h="611420">
                    <a:moveTo>
                      <a:pt x="1370993" y="43799"/>
                    </a:moveTo>
                    <a:lnTo>
                      <a:pt x="431965" y="76"/>
                    </a:lnTo>
                    <a:cubicBezTo>
                      <a:pt x="404234" y="-1138"/>
                      <a:pt x="377716" y="12221"/>
                      <a:pt x="362535" y="35500"/>
                    </a:cubicBezTo>
                    <a:lnTo>
                      <a:pt x="0" y="585476"/>
                    </a:lnTo>
                    <a:lnTo>
                      <a:pt x="993074" y="611386"/>
                    </a:lnTo>
                    <a:cubicBezTo>
                      <a:pt x="1020401" y="612195"/>
                      <a:pt x="1046108" y="599038"/>
                      <a:pt x="1061695" y="576569"/>
                    </a:cubicBezTo>
                    <a:lnTo>
                      <a:pt x="1395688" y="93797"/>
                    </a:lnTo>
                    <a:cubicBezTo>
                      <a:pt x="1409858" y="73150"/>
                      <a:pt x="1396093" y="45013"/>
                      <a:pt x="1370993" y="43799"/>
                    </a:cubicBezTo>
                    <a:close/>
                  </a:path>
                </a:pathLst>
              </a:custGeom>
              <a:gradFill>
                <a:gsLst>
                  <a:gs pos="0">
                    <a:srgbClr val="AA80F9"/>
                  </a:gs>
                  <a:gs pos="99640">
                    <a:srgbClr val="6165D7"/>
                  </a:gs>
                </a:gsLst>
                <a:lin ang="0" scaled="1"/>
              </a:gradFill>
              <a:ln w="20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</p:grpSp>
      </p:grpSp>
      <p:pic>
        <p:nvPicPr>
          <p:cNvPr id="108" name="Google Shape;95;p18">
            <a:extLst>
              <a:ext uri="{FF2B5EF4-FFF2-40B4-BE49-F238E27FC236}">
                <a16:creationId xmlns:a16="http://schemas.microsoft.com/office/drawing/2014/main" id="{296FB772-099C-42B8-9209-DAAA8830889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6;p19">
            <a:extLst>
              <a:ext uri="{FF2B5EF4-FFF2-40B4-BE49-F238E27FC236}">
                <a16:creationId xmlns:a16="http://schemas.microsoft.com/office/drawing/2014/main" id="{7267619C-ABCB-4A58-BCAB-9916ACF5555D}"/>
              </a:ext>
            </a:extLst>
          </p:cNvPr>
          <p:cNvSpPr txBox="1"/>
          <p:nvPr/>
        </p:nvSpPr>
        <p:spPr>
          <a:xfrm>
            <a:off x="5743211" y="4058308"/>
            <a:ext cx="3088369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8C1D40"/>
                </a:solidFill>
              </a:rPr>
              <a:t>ML Algorithms</a:t>
            </a:r>
            <a:endParaRPr sz="3200" b="1" dirty="0">
              <a:solidFill>
                <a:srgbClr val="8C1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7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5" grpId="0" animBg="1"/>
      <p:bldP spid="104" grpId="0" animBg="1"/>
      <p:bldP spid="103" grpId="0" animBg="1"/>
      <p:bldP spid="7" grpId="0"/>
      <p:bldP spid="8" grpId="0"/>
      <p:bldP spid="9" grpId="0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77B3DD17-E7D4-45AA-8E86-73B332146AB4}"/>
              </a:ext>
            </a:extLst>
          </p:cNvPr>
          <p:cNvGrpSpPr>
            <a:grpSpLocks noChangeAspect="1"/>
          </p:cNvGrpSpPr>
          <p:nvPr/>
        </p:nvGrpSpPr>
        <p:grpSpPr>
          <a:xfrm>
            <a:off x="1060547" y="1431393"/>
            <a:ext cx="7373427" cy="2484111"/>
            <a:chOff x="338507" y="1985556"/>
            <a:chExt cx="8568965" cy="288688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67A6BEA-BD30-4902-9DCB-8A254A9746C0}"/>
                </a:ext>
              </a:extLst>
            </p:cNvPr>
            <p:cNvSpPr/>
            <p:nvPr/>
          </p:nvSpPr>
          <p:spPr bwMode="auto">
            <a:xfrm>
              <a:off x="2090221" y="1985556"/>
              <a:ext cx="584240" cy="584239"/>
            </a:xfrm>
            <a:prstGeom prst="ellipse">
              <a:avLst/>
            </a:prstGeom>
            <a:noFill/>
            <a:ln>
              <a:solidFill>
                <a:srgbClr val="1EA185">
                  <a:lumMod val="75000"/>
                </a:srgb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5554ABD-3617-4D4A-812B-D3A80280677F}"/>
                </a:ext>
              </a:extLst>
            </p:cNvPr>
            <p:cNvSpPr/>
            <p:nvPr/>
          </p:nvSpPr>
          <p:spPr bwMode="auto">
            <a:xfrm>
              <a:off x="5045830" y="2915885"/>
              <a:ext cx="765718" cy="951246"/>
            </a:xfrm>
            <a:prstGeom prst="rect">
              <a:avLst/>
            </a:prstGeom>
            <a:solidFill>
              <a:srgbClr val="F29B26"/>
            </a:solidFill>
            <a:ln w="19050">
              <a:solidFill>
                <a:sysClr val="windowText" lastClr="000000"/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1430456-DC7D-4CD5-A436-6488E6FB55D5}"/>
                </a:ext>
              </a:extLst>
            </p:cNvPr>
            <p:cNvSpPr/>
            <p:nvPr/>
          </p:nvSpPr>
          <p:spPr bwMode="auto">
            <a:xfrm>
              <a:off x="4274796" y="2915883"/>
              <a:ext cx="765718" cy="951246"/>
            </a:xfrm>
            <a:prstGeom prst="rect">
              <a:avLst/>
            </a:prstGeom>
            <a:solidFill>
              <a:srgbClr val="1EA185"/>
            </a:solidFill>
            <a:ln w="19050">
              <a:solidFill>
                <a:sysClr val="windowText" lastClr="000000"/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1BEEA6C-A4C9-4538-8EE5-0129006F674D}"/>
                </a:ext>
              </a:extLst>
            </p:cNvPr>
            <p:cNvCxnSpPr>
              <a:stCxn id="42" idx="6"/>
              <a:endCxn id="44" idx="1"/>
            </p:cNvCxnSpPr>
            <p:nvPr/>
          </p:nvCxnSpPr>
          <p:spPr>
            <a:xfrm>
              <a:off x="2674460" y="2277676"/>
              <a:ext cx="1600335" cy="111383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797DB0E-0699-45D9-9D87-FD9F888A5546}"/>
                </a:ext>
              </a:extLst>
            </p:cNvPr>
            <p:cNvSpPr/>
            <p:nvPr/>
          </p:nvSpPr>
          <p:spPr bwMode="auto">
            <a:xfrm>
              <a:off x="2090221" y="2651653"/>
              <a:ext cx="584240" cy="584239"/>
            </a:xfrm>
            <a:prstGeom prst="ellipse">
              <a:avLst/>
            </a:prstGeom>
            <a:noFill/>
            <a:ln>
              <a:solidFill>
                <a:srgbClr val="9BBB5C">
                  <a:lumMod val="75000"/>
                </a:srgb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5C81328-33E3-4973-A9B3-694D0E71F668}"/>
                </a:ext>
              </a:extLst>
            </p:cNvPr>
            <p:cNvSpPr/>
            <p:nvPr/>
          </p:nvSpPr>
          <p:spPr bwMode="auto">
            <a:xfrm>
              <a:off x="2090221" y="3328465"/>
              <a:ext cx="584240" cy="584239"/>
            </a:xfrm>
            <a:prstGeom prst="ellipse">
              <a:avLst/>
            </a:prstGeom>
            <a:noFill/>
            <a:ln>
              <a:solidFill>
                <a:srgbClr val="F29B26">
                  <a:lumMod val="75000"/>
                </a:srgb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D56E8AC-A5A3-4C17-B97A-406DB53DC770}"/>
                </a:ext>
              </a:extLst>
            </p:cNvPr>
            <p:cNvSpPr/>
            <p:nvPr/>
          </p:nvSpPr>
          <p:spPr bwMode="auto">
            <a:xfrm>
              <a:off x="2090221" y="4288205"/>
              <a:ext cx="584240" cy="584239"/>
            </a:xfrm>
            <a:prstGeom prst="ellipse">
              <a:avLst/>
            </a:prstGeom>
            <a:noFill/>
            <a:ln>
              <a:solidFill>
                <a:srgbClr val="BD392F">
                  <a:lumMod val="75000"/>
                </a:srgb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04CE5D2-C943-422D-894D-6EDFB4149E38}"/>
                </a:ext>
              </a:extLst>
            </p:cNvPr>
            <p:cNvCxnSpPr>
              <a:cxnSpLocks/>
              <a:stCxn id="46" idx="6"/>
              <a:endCxn id="44" idx="1"/>
            </p:cNvCxnSpPr>
            <p:nvPr/>
          </p:nvCxnSpPr>
          <p:spPr>
            <a:xfrm>
              <a:off x="2674461" y="2943773"/>
              <a:ext cx="1600335" cy="44773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FE4E0B5-214A-4A5F-80BD-3FE71111CD4B}"/>
                </a:ext>
              </a:extLst>
            </p:cNvPr>
            <p:cNvCxnSpPr>
              <a:cxnSpLocks/>
              <a:stCxn id="44" idx="1"/>
              <a:endCxn id="47" idx="6"/>
            </p:cNvCxnSpPr>
            <p:nvPr/>
          </p:nvCxnSpPr>
          <p:spPr>
            <a:xfrm flipH="1">
              <a:off x="2674461" y="3391506"/>
              <a:ext cx="1600335" cy="22907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D63AAC5-26AA-42D8-918A-0162429FA106}"/>
                </a:ext>
              </a:extLst>
            </p:cNvPr>
            <p:cNvCxnSpPr>
              <a:cxnSpLocks/>
              <a:stCxn id="44" idx="1"/>
              <a:endCxn id="48" idx="6"/>
            </p:cNvCxnSpPr>
            <p:nvPr/>
          </p:nvCxnSpPr>
          <p:spPr>
            <a:xfrm flipH="1">
              <a:off x="2674460" y="3391507"/>
              <a:ext cx="1600335" cy="118881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8350172-991B-4F37-BB72-DAFEC52C6F30}"/>
                </a:ext>
              </a:extLst>
            </p:cNvPr>
            <p:cNvCxnSpPr>
              <a:stCxn id="43" idx="3"/>
            </p:cNvCxnSpPr>
            <p:nvPr/>
          </p:nvCxnSpPr>
          <p:spPr>
            <a:xfrm flipV="1">
              <a:off x="5811548" y="3391505"/>
              <a:ext cx="1682274" cy="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41026C9-0A96-488B-8F1B-83D529E42C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6109" y="3867129"/>
              <a:ext cx="3092" cy="23781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CD18C04-BA77-40F0-813B-EB15AC098A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7143" y="3867131"/>
              <a:ext cx="3092" cy="23781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FCFED9E-9713-46F5-B48D-34E0E92B33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8275" y="2224379"/>
              <a:ext cx="0" cy="235594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3313B09-C3EE-4E73-8D06-524FA8EDDC14}"/>
                </a:ext>
              </a:extLst>
            </p:cNvPr>
            <p:cNvCxnSpPr/>
            <p:nvPr/>
          </p:nvCxnSpPr>
          <p:spPr>
            <a:xfrm>
              <a:off x="1808275" y="2224379"/>
              <a:ext cx="203913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E248F80-8F3C-4D69-A5EE-58895AAB1114}"/>
                </a:ext>
              </a:extLst>
            </p:cNvPr>
            <p:cNvCxnSpPr/>
            <p:nvPr/>
          </p:nvCxnSpPr>
          <p:spPr>
            <a:xfrm>
              <a:off x="1808275" y="4580324"/>
              <a:ext cx="203913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AF530C2-6FE7-4DF2-8867-D4995CA2C87C}"/>
                </a:ext>
              </a:extLst>
            </p:cNvPr>
            <p:cNvCxnSpPr/>
            <p:nvPr/>
          </p:nvCxnSpPr>
          <p:spPr>
            <a:xfrm>
              <a:off x="1604362" y="3390303"/>
              <a:ext cx="203913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57E56A2-1833-429A-AA1C-0F575F45670B}"/>
                </a:ext>
              </a:extLst>
            </p:cNvPr>
            <p:cNvSpPr/>
            <p:nvPr/>
          </p:nvSpPr>
          <p:spPr bwMode="auto">
            <a:xfrm>
              <a:off x="2138427" y="2033762"/>
              <a:ext cx="487828" cy="487827"/>
            </a:xfrm>
            <a:prstGeom prst="ellipse">
              <a:avLst/>
            </a:prstGeom>
            <a:solidFill>
              <a:srgbClr val="1EA185"/>
            </a:solidFill>
            <a:ln>
              <a:noFill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695393E-0567-42D1-B035-EFEA5A4B473B}"/>
                </a:ext>
              </a:extLst>
            </p:cNvPr>
            <p:cNvSpPr txBox="1"/>
            <p:nvPr/>
          </p:nvSpPr>
          <p:spPr>
            <a:xfrm>
              <a:off x="2138431" y="2143546"/>
              <a:ext cx="487821" cy="295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x</a:t>
              </a:r>
              <a:r>
                <a:rPr kumimoji="0" lang="en-IN" sz="105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1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A5ED004-3AE1-411A-9223-65358D8D21F9}"/>
                </a:ext>
              </a:extLst>
            </p:cNvPr>
            <p:cNvSpPr/>
            <p:nvPr/>
          </p:nvSpPr>
          <p:spPr bwMode="auto">
            <a:xfrm>
              <a:off x="2138427" y="2699859"/>
              <a:ext cx="487828" cy="487827"/>
            </a:xfrm>
            <a:prstGeom prst="ellipse">
              <a:avLst/>
            </a:prstGeom>
            <a:solidFill>
              <a:srgbClr val="9BBB5C"/>
            </a:solidFill>
            <a:ln>
              <a:noFill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FDDA0CF-A37A-4728-A460-643029F89C8C}"/>
                </a:ext>
              </a:extLst>
            </p:cNvPr>
            <p:cNvSpPr txBox="1"/>
            <p:nvPr/>
          </p:nvSpPr>
          <p:spPr>
            <a:xfrm>
              <a:off x="2138430" y="2809643"/>
              <a:ext cx="487821" cy="295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x</a:t>
              </a:r>
              <a:r>
                <a:rPr kumimoji="0" lang="en-IN" sz="105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2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5FE409D-2E60-4C5A-A685-1D6C850EAC58}"/>
                </a:ext>
              </a:extLst>
            </p:cNvPr>
            <p:cNvSpPr/>
            <p:nvPr/>
          </p:nvSpPr>
          <p:spPr bwMode="auto">
            <a:xfrm>
              <a:off x="2138427" y="3376671"/>
              <a:ext cx="487828" cy="487827"/>
            </a:xfrm>
            <a:prstGeom prst="ellipse">
              <a:avLst/>
            </a:prstGeom>
            <a:solidFill>
              <a:srgbClr val="F29B26"/>
            </a:solidFill>
            <a:ln>
              <a:noFill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05917C3-3AE9-47B3-AF05-D4AA99EBFAFE}"/>
                </a:ext>
              </a:extLst>
            </p:cNvPr>
            <p:cNvSpPr txBox="1"/>
            <p:nvPr/>
          </p:nvSpPr>
          <p:spPr>
            <a:xfrm>
              <a:off x="2138432" y="3486455"/>
              <a:ext cx="487821" cy="295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x</a:t>
              </a:r>
              <a:r>
                <a:rPr kumimoji="0" lang="en-IN" sz="105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3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AEE988B-8085-48EA-A4D5-95D22628F0B8}"/>
                </a:ext>
              </a:extLst>
            </p:cNvPr>
            <p:cNvSpPr/>
            <p:nvPr/>
          </p:nvSpPr>
          <p:spPr bwMode="auto">
            <a:xfrm>
              <a:off x="2138427" y="4336411"/>
              <a:ext cx="487828" cy="487827"/>
            </a:xfrm>
            <a:prstGeom prst="ellipse">
              <a:avLst/>
            </a:prstGeom>
            <a:solidFill>
              <a:srgbClr val="BD392F"/>
            </a:solidFill>
            <a:ln>
              <a:noFill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A08023E-D692-4D48-A8B2-3F73A9F74B59}"/>
                </a:ext>
              </a:extLst>
            </p:cNvPr>
            <p:cNvSpPr txBox="1"/>
            <p:nvPr/>
          </p:nvSpPr>
          <p:spPr>
            <a:xfrm>
              <a:off x="2138432" y="4446195"/>
              <a:ext cx="487821" cy="295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x</a:t>
              </a:r>
              <a:r>
                <a:rPr kumimoji="0" lang="en-IN" sz="105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7C1C2B8-F15C-4C87-A63F-3E50AAB51B51}"/>
                </a:ext>
              </a:extLst>
            </p:cNvPr>
            <p:cNvSpPr txBox="1"/>
            <p:nvPr/>
          </p:nvSpPr>
          <p:spPr>
            <a:xfrm>
              <a:off x="3158804" y="4103621"/>
              <a:ext cx="483367" cy="321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W</a:t>
              </a:r>
              <a:r>
                <a:rPr kumimoji="0" lang="en-IN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4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83A894A-DE52-4274-BF79-9B27075E5219}"/>
                </a:ext>
              </a:extLst>
            </p:cNvPr>
            <p:cNvSpPr txBox="1"/>
            <p:nvPr/>
          </p:nvSpPr>
          <p:spPr>
            <a:xfrm>
              <a:off x="3158804" y="3575795"/>
              <a:ext cx="483367" cy="321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W</a:t>
              </a:r>
              <a:r>
                <a:rPr kumimoji="0" lang="en-IN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3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220B7CA-223D-4103-9EC8-FDD5189703CA}"/>
                </a:ext>
              </a:extLst>
            </p:cNvPr>
            <p:cNvSpPr txBox="1"/>
            <p:nvPr/>
          </p:nvSpPr>
          <p:spPr>
            <a:xfrm>
              <a:off x="3158804" y="2812826"/>
              <a:ext cx="483367" cy="321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W</a:t>
              </a:r>
              <a:r>
                <a:rPr kumimoji="0" lang="en-IN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22D3294-2C1A-478A-AFF7-6C348FE371EE}"/>
                </a:ext>
              </a:extLst>
            </p:cNvPr>
            <p:cNvSpPr txBox="1"/>
            <p:nvPr/>
          </p:nvSpPr>
          <p:spPr>
            <a:xfrm>
              <a:off x="3158804" y="2432754"/>
              <a:ext cx="483367" cy="321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W</a:t>
              </a:r>
              <a:r>
                <a:rPr kumimoji="0" lang="en-IN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1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32079AD-73D8-4811-AAA3-209D11BF644C}"/>
                </a:ext>
              </a:extLst>
            </p:cNvPr>
            <p:cNvSpPr/>
            <p:nvPr/>
          </p:nvSpPr>
          <p:spPr>
            <a:xfrm>
              <a:off x="7493823" y="3221599"/>
              <a:ext cx="1413649" cy="46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rPr>
                <a:t>Output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DFA94C1-BB73-4267-A24A-21C9D9085FD5}"/>
                </a:ext>
              </a:extLst>
            </p:cNvPr>
            <p:cNvSpPr/>
            <p:nvPr/>
          </p:nvSpPr>
          <p:spPr>
            <a:xfrm>
              <a:off x="4314560" y="4202348"/>
              <a:ext cx="683097" cy="375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rPr>
                <a:t>Sum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92F5DC1-BC66-4406-96B4-ADDBCB01A6C8}"/>
                </a:ext>
              </a:extLst>
            </p:cNvPr>
            <p:cNvSpPr/>
            <p:nvPr/>
          </p:nvSpPr>
          <p:spPr>
            <a:xfrm>
              <a:off x="4955327" y="4202348"/>
              <a:ext cx="1266236" cy="643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rPr>
                <a:t>Activation Function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74" name="Graphic 57">
              <a:extLst>
                <a:ext uri="{FF2B5EF4-FFF2-40B4-BE49-F238E27FC236}">
                  <a16:creationId xmlns:a16="http://schemas.microsoft.com/office/drawing/2014/main" id="{DEAC3C0F-7F01-484C-A374-617C7CD883EE}"/>
                </a:ext>
              </a:extLst>
            </p:cNvPr>
            <p:cNvSpPr/>
            <p:nvPr/>
          </p:nvSpPr>
          <p:spPr>
            <a:xfrm>
              <a:off x="4487058" y="3162367"/>
              <a:ext cx="341193" cy="426243"/>
            </a:xfrm>
            <a:custGeom>
              <a:avLst/>
              <a:gdLst>
                <a:gd name="connsiteX0" fmla="*/ 4129430 w 4328164"/>
                <a:gd name="connsiteY0" fmla="*/ 5413647 h 5407062"/>
                <a:gd name="connsiteX1" fmla="*/ 203158 w 4328164"/>
                <a:gd name="connsiteY1" fmla="*/ 5413647 h 5407062"/>
                <a:gd name="connsiteX2" fmla="*/ 19860 w 4328164"/>
                <a:gd name="connsiteY2" fmla="*/ 5298288 h 5407062"/>
                <a:gd name="connsiteX3" fmla="*/ 45295 w 4328164"/>
                <a:gd name="connsiteY3" fmla="*/ 5083512 h 5407062"/>
                <a:gd name="connsiteX4" fmla="*/ 1972684 w 4328164"/>
                <a:gd name="connsiteY4" fmla="*/ 2706545 h 5407062"/>
                <a:gd name="connsiteX5" fmla="*/ 45295 w 4328164"/>
                <a:gd name="connsiteY5" fmla="*/ 329830 h 5407062"/>
                <a:gd name="connsiteX6" fmla="*/ 19860 w 4328164"/>
                <a:gd name="connsiteY6" fmla="*/ 115351 h 5407062"/>
                <a:gd name="connsiteX7" fmla="*/ 203158 w 4328164"/>
                <a:gd name="connsiteY7" fmla="*/ 0 h 5407062"/>
                <a:gd name="connsiteX8" fmla="*/ 4129430 w 4328164"/>
                <a:gd name="connsiteY8" fmla="*/ 0 h 5407062"/>
                <a:gd name="connsiteX9" fmla="*/ 4332511 w 4328164"/>
                <a:gd name="connsiteY9" fmla="*/ 202607 h 5407062"/>
                <a:gd name="connsiteX10" fmla="*/ 4332511 w 4328164"/>
                <a:gd name="connsiteY10" fmla="*/ 879330 h 5407062"/>
                <a:gd name="connsiteX11" fmla="*/ 4129430 w 4328164"/>
                <a:gd name="connsiteY11" fmla="*/ 1081937 h 5407062"/>
                <a:gd name="connsiteX12" fmla="*/ 3926349 w 4328164"/>
                <a:gd name="connsiteY12" fmla="*/ 879330 h 5407062"/>
                <a:gd name="connsiteX13" fmla="*/ 3926349 w 4328164"/>
                <a:gd name="connsiteY13" fmla="*/ 405213 h 5407062"/>
                <a:gd name="connsiteX14" fmla="*/ 628855 w 4328164"/>
                <a:gd name="connsiteY14" fmla="*/ 405213 h 5407062"/>
                <a:gd name="connsiteX15" fmla="*/ 2391831 w 4328164"/>
                <a:gd name="connsiteY15" fmla="*/ 2579321 h 5407062"/>
                <a:gd name="connsiteX16" fmla="*/ 2391831 w 4328164"/>
                <a:gd name="connsiteY16" fmla="*/ 2834073 h 5407062"/>
                <a:gd name="connsiteX17" fmla="*/ 628558 w 4328164"/>
                <a:gd name="connsiteY17" fmla="*/ 5008434 h 5407062"/>
                <a:gd name="connsiteX18" fmla="*/ 3926349 w 4328164"/>
                <a:gd name="connsiteY18" fmla="*/ 5008434 h 5407062"/>
                <a:gd name="connsiteX19" fmla="*/ 3926349 w 4328164"/>
                <a:gd name="connsiteY19" fmla="*/ 4534309 h 5407062"/>
                <a:gd name="connsiteX20" fmla="*/ 4129430 w 4328164"/>
                <a:gd name="connsiteY20" fmla="*/ 4331703 h 5407062"/>
                <a:gd name="connsiteX21" fmla="*/ 4332511 w 4328164"/>
                <a:gd name="connsiteY21" fmla="*/ 4534309 h 5407062"/>
                <a:gd name="connsiteX22" fmla="*/ 4332511 w 4328164"/>
                <a:gd name="connsiteY22" fmla="*/ 5211040 h 5407062"/>
                <a:gd name="connsiteX23" fmla="*/ 4129430 w 4328164"/>
                <a:gd name="connsiteY23" fmla="*/ 5413647 h 540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28164" h="5407062">
                  <a:moveTo>
                    <a:pt x="4129430" y="5413647"/>
                  </a:moveTo>
                  <a:lnTo>
                    <a:pt x="203158" y="5413647"/>
                  </a:lnTo>
                  <a:cubicBezTo>
                    <a:pt x="124921" y="5413647"/>
                    <a:pt x="53723" y="5368820"/>
                    <a:pt x="19860" y="5298288"/>
                  </a:cubicBezTo>
                  <a:cubicBezTo>
                    <a:pt x="-14003" y="5227806"/>
                    <a:pt x="-3939" y="5144307"/>
                    <a:pt x="45295" y="5083512"/>
                  </a:cubicBezTo>
                  <a:lnTo>
                    <a:pt x="1972684" y="2706545"/>
                  </a:lnTo>
                  <a:lnTo>
                    <a:pt x="45295" y="329830"/>
                  </a:lnTo>
                  <a:cubicBezTo>
                    <a:pt x="-3939" y="269334"/>
                    <a:pt x="-13706" y="185591"/>
                    <a:pt x="19860" y="115351"/>
                  </a:cubicBezTo>
                  <a:cubicBezTo>
                    <a:pt x="53426" y="45112"/>
                    <a:pt x="124921" y="0"/>
                    <a:pt x="203158" y="0"/>
                  </a:cubicBezTo>
                  <a:lnTo>
                    <a:pt x="4129430" y="0"/>
                  </a:lnTo>
                  <a:cubicBezTo>
                    <a:pt x="4241531" y="0"/>
                    <a:pt x="4332511" y="90767"/>
                    <a:pt x="4332511" y="202607"/>
                  </a:cubicBezTo>
                  <a:lnTo>
                    <a:pt x="4332511" y="879330"/>
                  </a:lnTo>
                  <a:cubicBezTo>
                    <a:pt x="4332511" y="991169"/>
                    <a:pt x="4241531" y="1081937"/>
                    <a:pt x="4129430" y="1081937"/>
                  </a:cubicBezTo>
                  <a:cubicBezTo>
                    <a:pt x="4017330" y="1081937"/>
                    <a:pt x="3926349" y="991169"/>
                    <a:pt x="3926349" y="879330"/>
                  </a:cubicBezTo>
                  <a:lnTo>
                    <a:pt x="3926349" y="405213"/>
                  </a:lnTo>
                  <a:lnTo>
                    <a:pt x="628855" y="405213"/>
                  </a:lnTo>
                  <a:lnTo>
                    <a:pt x="2391831" y="2579321"/>
                  </a:lnTo>
                  <a:cubicBezTo>
                    <a:pt x="2452222" y="2653627"/>
                    <a:pt x="2452222" y="2759767"/>
                    <a:pt x="2391831" y="2834073"/>
                  </a:cubicBezTo>
                  <a:lnTo>
                    <a:pt x="628558" y="5008434"/>
                  </a:lnTo>
                  <a:lnTo>
                    <a:pt x="3926349" y="5008434"/>
                  </a:lnTo>
                  <a:lnTo>
                    <a:pt x="3926349" y="4534309"/>
                  </a:lnTo>
                  <a:cubicBezTo>
                    <a:pt x="3926349" y="4422471"/>
                    <a:pt x="4017330" y="4331703"/>
                    <a:pt x="4129430" y="4331703"/>
                  </a:cubicBezTo>
                  <a:cubicBezTo>
                    <a:pt x="4241531" y="4331703"/>
                    <a:pt x="4332511" y="4422471"/>
                    <a:pt x="4332511" y="4534309"/>
                  </a:cubicBezTo>
                  <a:lnTo>
                    <a:pt x="4332511" y="5211040"/>
                  </a:lnTo>
                  <a:cubicBezTo>
                    <a:pt x="4332511" y="5322879"/>
                    <a:pt x="4241531" y="5413647"/>
                    <a:pt x="4129430" y="5413647"/>
                  </a:cubicBezTo>
                  <a:close/>
                </a:path>
              </a:pathLst>
            </a:custGeom>
            <a:solidFill>
              <a:sysClr val="window" lastClr="FFFFFF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75" name="Graphic 59">
              <a:extLst>
                <a:ext uri="{FF2B5EF4-FFF2-40B4-BE49-F238E27FC236}">
                  <a16:creationId xmlns:a16="http://schemas.microsoft.com/office/drawing/2014/main" id="{7304773B-5520-4636-91B9-C411899C44E6}"/>
                </a:ext>
              </a:extLst>
            </p:cNvPr>
            <p:cNvSpPr/>
            <p:nvPr/>
          </p:nvSpPr>
          <p:spPr>
            <a:xfrm>
              <a:off x="5241136" y="3123609"/>
              <a:ext cx="383273" cy="557483"/>
            </a:xfrm>
            <a:custGeom>
              <a:avLst/>
              <a:gdLst>
                <a:gd name="connsiteX0" fmla="*/ 76200 w 104775"/>
                <a:gd name="connsiteY0" fmla="*/ 0 h 152400"/>
                <a:gd name="connsiteX1" fmla="*/ 50483 w 104775"/>
                <a:gd name="connsiteY1" fmla="*/ 28575 h 152400"/>
                <a:gd name="connsiteX2" fmla="*/ 46673 w 104775"/>
                <a:gd name="connsiteY2" fmla="*/ 47625 h 152400"/>
                <a:gd name="connsiteX3" fmla="*/ 28575 w 104775"/>
                <a:gd name="connsiteY3" fmla="*/ 47625 h 152400"/>
                <a:gd name="connsiteX4" fmla="*/ 23813 w 104775"/>
                <a:gd name="connsiteY4" fmla="*/ 57150 h 152400"/>
                <a:gd name="connsiteX5" fmla="*/ 44768 w 104775"/>
                <a:gd name="connsiteY5" fmla="*/ 57150 h 152400"/>
                <a:gd name="connsiteX6" fmla="*/ 31433 w 104775"/>
                <a:gd name="connsiteY6" fmla="*/ 123825 h 152400"/>
                <a:gd name="connsiteX7" fmla="*/ 13335 w 104775"/>
                <a:gd name="connsiteY7" fmla="*/ 142875 h 152400"/>
                <a:gd name="connsiteX8" fmla="*/ 3810 w 104775"/>
                <a:gd name="connsiteY8" fmla="*/ 142875 h 152400"/>
                <a:gd name="connsiteX9" fmla="*/ 0 w 104775"/>
                <a:gd name="connsiteY9" fmla="*/ 152400 h 152400"/>
                <a:gd name="connsiteX10" fmla="*/ 28575 w 104775"/>
                <a:gd name="connsiteY10" fmla="*/ 152400 h 152400"/>
                <a:gd name="connsiteX11" fmla="*/ 54293 w 104775"/>
                <a:gd name="connsiteY11" fmla="*/ 123825 h 152400"/>
                <a:gd name="connsiteX12" fmla="*/ 67628 w 104775"/>
                <a:gd name="connsiteY12" fmla="*/ 57150 h 152400"/>
                <a:gd name="connsiteX13" fmla="*/ 90488 w 104775"/>
                <a:gd name="connsiteY13" fmla="*/ 57150 h 152400"/>
                <a:gd name="connsiteX14" fmla="*/ 95250 w 104775"/>
                <a:gd name="connsiteY14" fmla="*/ 47625 h 152400"/>
                <a:gd name="connsiteX15" fmla="*/ 69533 w 104775"/>
                <a:gd name="connsiteY15" fmla="*/ 47625 h 152400"/>
                <a:gd name="connsiteX16" fmla="*/ 73343 w 104775"/>
                <a:gd name="connsiteY16" fmla="*/ 28575 h 152400"/>
                <a:gd name="connsiteX17" fmla="*/ 90488 w 104775"/>
                <a:gd name="connsiteY17" fmla="*/ 9525 h 152400"/>
                <a:gd name="connsiteX18" fmla="*/ 100013 w 104775"/>
                <a:gd name="connsiteY18" fmla="*/ 9525 h 152400"/>
                <a:gd name="connsiteX19" fmla="*/ 104775 w 104775"/>
                <a:gd name="connsiteY19" fmla="*/ 0 h 152400"/>
                <a:gd name="connsiteX20" fmla="*/ 76200 w 104775"/>
                <a:gd name="connsiteY20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4775" h="152400">
                  <a:moveTo>
                    <a:pt x="76200" y="0"/>
                  </a:moveTo>
                  <a:cubicBezTo>
                    <a:pt x="76200" y="0"/>
                    <a:pt x="56198" y="0"/>
                    <a:pt x="50483" y="28575"/>
                  </a:cubicBezTo>
                  <a:lnTo>
                    <a:pt x="46673" y="47625"/>
                  </a:lnTo>
                  <a:lnTo>
                    <a:pt x="28575" y="47625"/>
                  </a:lnTo>
                  <a:lnTo>
                    <a:pt x="23813" y="57150"/>
                  </a:lnTo>
                  <a:lnTo>
                    <a:pt x="44768" y="57150"/>
                  </a:lnTo>
                  <a:lnTo>
                    <a:pt x="31433" y="123825"/>
                  </a:lnTo>
                  <a:cubicBezTo>
                    <a:pt x="27623" y="142875"/>
                    <a:pt x="13335" y="142875"/>
                    <a:pt x="13335" y="142875"/>
                  </a:cubicBezTo>
                  <a:lnTo>
                    <a:pt x="3810" y="142875"/>
                  </a:lnTo>
                  <a:lnTo>
                    <a:pt x="0" y="152400"/>
                  </a:lnTo>
                  <a:lnTo>
                    <a:pt x="28575" y="152400"/>
                  </a:lnTo>
                  <a:cubicBezTo>
                    <a:pt x="28575" y="152400"/>
                    <a:pt x="48578" y="152400"/>
                    <a:pt x="54293" y="123825"/>
                  </a:cubicBezTo>
                  <a:lnTo>
                    <a:pt x="67628" y="57150"/>
                  </a:lnTo>
                  <a:lnTo>
                    <a:pt x="90488" y="57150"/>
                  </a:lnTo>
                  <a:lnTo>
                    <a:pt x="95250" y="47625"/>
                  </a:lnTo>
                  <a:lnTo>
                    <a:pt x="69533" y="47625"/>
                  </a:lnTo>
                  <a:lnTo>
                    <a:pt x="73343" y="28575"/>
                  </a:lnTo>
                  <a:cubicBezTo>
                    <a:pt x="77153" y="9525"/>
                    <a:pt x="90488" y="9525"/>
                    <a:pt x="90488" y="9525"/>
                  </a:cubicBezTo>
                  <a:lnTo>
                    <a:pt x="100013" y="9525"/>
                  </a:lnTo>
                  <a:lnTo>
                    <a:pt x="104775" y="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09DDD7A-0DC0-48F1-9154-84FEA81FD4F5}"/>
                </a:ext>
              </a:extLst>
            </p:cNvPr>
            <p:cNvSpPr/>
            <p:nvPr/>
          </p:nvSpPr>
          <p:spPr>
            <a:xfrm>
              <a:off x="338507" y="3236414"/>
              <a:ext cx="1243287" cy="46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</a:rPr>
                <a:t>Inputs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sp>
        <p:nvSpPr>
          <p:cNvPr id="78" name="Google Shape;106;p19">
            <a:extLst>
              <a:ext uri="{FF2B5EF4-FFF2-40B4-BE49-F238E27FC236}">
                <a16:creationId xmlns:a16="http://schemas.microsoft.com/office/drawing/2014/main" id="{40337188-6153-43DC-A135-1E8CC6B6BBD7}"/>
              </a:ext>
            </a:extLst>
          </p:cNvPr>
          <p:cNvSpPr txBox="1"/>
          <p:nvPr/>
        </p:nvSpPr>
        <p:spPr>
          <a:xfrm>
            <a:off x="4204001" y="1131457"/>
            <a:ext cx="236368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8C1D40"/>
                </a:solidFill>
              </a:rPr>
              <a:t>Perceptron</a:t>
            </a:r>
            <a:endParaRPr sz="3200" b="1" dirty="0">
              <a:solidFill>
                <a:srgbClr val="8C1D40"/>
              </a:solidFill>
            </a:endParaRPr>
          </a:p>
        </p:txBody>
      </p:sp>
      <p:pic>
        <p:nvPicPr>
          <p:cNvPr id="77" name="Google Shape;66;p14">
            <a:extLst>
              <a:ext uri="{FF2B5EF4-FFF2-40B4-BE49-F238E27FC236}">
                <a16:creationId xmlns:a16="http://schemas.microsoft.com/office/drawing/2014/main" id="{6D882D8B-364D-4BF5-ADF4-848ABA1CFC1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3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8E2493E-504C-4B63-8752-FCEA858C24FD}"/>
              </a:ext>
            </a:extLst>
          </p:cNvPr>
          <p:cNvGrpSpPr/>
          <p:nvPr/>
        </p:nvGrpSpPr>
        <p:grpSpPr>
          <a:xfrm>
            <a:off x="377568" y="229751"/>
            <a:ext cx="2591966" cy="2063416"/>
            <a:chOff x="557679" y="178991"/>
            <a:chExt cx="2591966" cy="2063416"/>
          </a:xfrm>
        </p:grpSpPr>
        <p:pic>
          <p:nvPicPr>
            <p:cNvPr id="5" name="Picture 4" descr="https://i0.wp.com/sefiks.com/wp-content/uploads/2017/01/sigmoid_dance.png?resize=560%2C9999&amp;ssl=1">
              <a:extLst>
                <a:ext uri="{FF2B5EF4-FFF2-40B4-BE49-F238E27FC236}">
                  <a16:creationId xmlns:a16="http://schemas.microsoft.com/office/drawing/2014/main" id="{890BC9DA-7D32-4B3E-ABE3-FC804D04B2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470" y="178991"/>
              <a:ext cx="2104175" cy="206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5F5FCA-42C6-4280-8C0E-076FF25A89D2}"/>
                </a:ext>
              </a:extLst>
            </p:cNvPr>
            <p:cNvSpPr txBox="1"/>
            <p:nvPr/>
          </p:nvSpPr>
          <p:spPr>
            <a:xfrm rot="16200000">
              <a:off x="219992" y="1056809"/>
              <a:ext cx="983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Sigmoid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E99D61F-ADA4-40FA-83F8-E5F351A5BE94}"/>
              </a:ext>
            </a:extLst>
          </p:cNvPr>
          <p:cNvGrpSpPr/>
          <p:nvPr/>
        </p:nvGrpSpPr>
        <p:grpSpPr>
          <a:xfrm>
            <a:off x="3291260" y="293552"/>
            <a:ext cx="2358804" cy="2041710"/>
            <a:chOff x="3305011" y="221087"/>
            <a:chExt cx="2358804" cy="2041710"/>
          </a:xfrm>
        </p:grpSpPr>
        <p:pic>
          <p:nvPicPr>
            <p:cNvPr id="8" name="Picture 6" descr="https://i0.wp.com/sefiks.com/wp-content/uploads/2020/02/tanh_dance-v2.png?fit=560%2C568&amp;ssl=1">
              <a:extLst>
                <a:ext uri="{FF2B5EF4-FFF2-40B4-BE49-F238E27FC236}">
                  <a16:creationId xmlns:a16="http://schemas.microsoft.com/office/drawing/2014/main" id="{35C1D59B-22EE-4872-8331-DF9585B8D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092" y="221087"/>
              <a:ext cx="2012723" cy="204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4A342E-8DD5-4C7E-97C5-84149B20E666}"/>
                </a:ext>
              </a:extLst>
            </p:cNvPr>
            <p:cNvSpPr txBox="1"/>
            <p:nvPr/>
          </p:nvSpPr>
          <p:spPr>
            <a:xfrm rot="16200000">
              <a:off x="2967324" y="802750"/>
              <a:ext cx="983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Tanh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D37CAA-652B-49EB-A9E1-7C0973BE3AB1}"/>
              </a:ext>
            </a:extLst>
          </p:cNvPr>
          <p:cNvGrpSpPr/>
          <p:nvPr/>
        </p:nvGrpSpPr>
        <p:grpSpPr>
          <a:xfrm>
            <a:off x="6273358" y="293552"/>
            <a:ext cx="2312717" cy="2063417"/>
            <a:chOff x="6129449" y="221087"/>
            <a:chExt cx="2312717" cy="2063417"/>
          </a:xfrm>
        </p:grpSpPr>
        <p:pic>
          <p:nvPicPr>
            <p:cNvPr id="11" name="Picture 8" descr="https://i1.wp.com/sefiks.com/wp-content/uploads/2020/02/relu-dance-move.png?fit=560%2C610&amp;ssl=1">
              <a:extLst>
                <a:ext uri="{FF2B5EF4-FFF2-40B4-BE49-F238E27FC236}">
                  <a16:creationId xmlns:a16="http://schemas.microsoft.com/office/drawing/2014/main" id="{197B703E-30CC-4012-8AE0-BE35416FB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8153" y="221087"/>
              <a:ext cx="1894013" cy="2063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22B4AC-F30E-4EA2-B6C3-9B49351058DA}"/>
                </a:ext>
              </a:extLst>
            </p:cNvPr>
            <p:cNvSpPr txBox="1"/>
            <p:nvPr/>
          </p:nvSpPr>
          <p:spPr>
            <a:xfrm rot="16200000">
              <a:off x="5791762" y="837620"/>
              <a:ext cx="983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ReLu</a:t>
              </a:r>
              <a:endPara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A8F560-D263-41EB-A273-8A0C772494A1}"/>
              </a:ext>
            </a:extLst>
          </p:cNvPr>
          <p:cNvGrpSpPr/>
          <p:nvPr/>
        </p:nvGrpSpPr>
        <p:grpSpPr>
          <a:xfrm>
            <a:off x="365392" y="2502744"/>
            <a:ext cx="2315909" cy="2063417"/>
            <a:chOff x="561608" y="2588286"/>
            <a:chExt cx="2315909" cy="2063417"/>
          </a:xfrm>
        </p:grpSpPr>
        <p:pic>
          <p:nvPicPr>
            <p:cNvPr id="14" name="Picture 10" descr="https://i0.wp.com/sefiks.com/wp-content/uploads/2020/02/leaky-relu-v2.png?fit=560%2C571&amp;ssl=1">
              <a:extLst>
                <a:ext uri="{FF2B5EF4-FFF2-40B4-BE49-F238E27FC236}">
                  <a16:creationId xmlns:a16="http://schemas.microsoft.com/office/drawing/2014/main" id="{31E9F9E9-E24C-466A-B86A-E0516FF23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585" y="2588286"/>
              <a:ext cx="2023932" cy="2063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5752C6-D21D-4BEE-B7E7-2CEF6C616F8E}"/>
                </a:ext>
              </a:extLst>
            </p:cNvPr>
            <p:cNvSpPr txBox="1"/>
            <p:nvPr/>
          </p:nvSpPr>
          <p:spPr>
            <a:xfrm rot="16200000">
              <a:off x="17668" y="3236945"/>
              <a:ext cx="1395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Leaky </a:t>
              </a:r>
              <a:r>
                <a:rPr lang="en-US" b="1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ReLu</a:t>
              </a:r>
              <a:endPara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1FE80E-F8A0-48F2-A495-718DA78E7A58}"/>
              </a:ext>
            </a:extLst>
          </p:cNvPr>
          <p:cNvGrpSpPr/>
          <p:nvPr/>
        </p:nvGrpSpPr>
        <p:grpSpPr>
          <a:xfrm>
            <a:off x="3255017" y="2657772"/>
            <a:ext cx="2335249" cy="2219826"/>
            <a:chOff x="3291854" y="2599250"/>
            <a:chExt cx="2335249" cy="2219826"/>
          </a:xfrm>
        </p:grpSpPr>
        <p:pic>
          <p:nvPicPr>
            <p:cNvPr id="17" name="Picture 12" descr="https://i2.wp.com/sefiks.com/wp-content/uploads/2020/02/elu-move-v2.png?fit=560%2C589&amp;ssl=1">
              <a:extLst>
                <a:ext uri="{FF2B5EF4-FFF2-40B4-BE49-F238E27FC236}">
                  <a16:creationId xmlns:a16="http://schemas.microsoft.com/office/drawing/2014/main" id="{5FC372CE-EB53-44CE-8002-6C6DAD9329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898" y="2599250"/>
              <a:ext cx="2110205" cy="2219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37B8A6-55DB-4473-9B0A-9CAB1B2C89C4}"/>
                </a:ext>
              </a:extLst>
            </p:cNvPr>
            <p:cNvSpPr txBox="1"/>
            <p:nvPr/>
          </p:nvSpPr>
          <p:spPr>
            <a:xfrm rot="16200000">
              <a:off x="3114372" y="3095091"/>
              <a:ext cx="662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ELU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B2AE30-E2AB-45C4-9254-48BF37F220BC}"/>
              </a:ext>
            </a:extLst>
          </p:cNvPr>
          <p:cNvGrpSpPr/>
          <p:nvPr/>
        </p:nvGrpSpPr>
        <p:grpSpPr>
          <a:xfrm>
            <a:off x="6184836" y="2381027"/>
            <a:ext cx="2512736" cy="2306849"/>
            <a:chOff x="6144948" y="2284503"/>
            <a:chExt cx="2512736" cy="2306849"/>
          </a:xfrm>
        </p:grpSpPr>
        <p:pic>
          <p:nvPicPr>
            <p:cNvPr id="20" name="Picture 14" descr="https://i0.wp.com/sefiks.com/wp-content/uploads/2020/01/mish-dance-move.png?fit=560%2C560&amp;ssl=1">
              <a:extLst>
                <a:ext uri="{FF2B5EF4-FFF2-40B4-BE49-F238E27FC236}">
                  <a16:creationId xmlns:a16="http://schemas.microsoft.com/office/drawing/2014/main" id="{FDBF366B-E42C-41EB-8A3A-045169C06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835" y="2284503"/>
              <a:ext cx="2306849" cy="2306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862211-CEEF-4DF3-A3C4-0D1F3846DA36}"/>
                </a:ext>
              </a:extLst>
            </p:cNvPr>
            <p:cNvSpPr txBox="1"/>
            <p:nvPr/>
          </p:nvSpPr>
          <p:spPr>
            <a:xfrm rot="16200000">
              <a:off x="5967466" y="3057089"/>
              <a:ext cx="662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Mish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4166BEF-8D37-4014-AB1A-3D07C5D05A2A}"/>
              </a:ext>
            </a:extLst>
          </p:cNvPr>
          <p:cNvSpPr txBox="1"/>
          <p:nvPr/>
        </p:nvSpPr>
        <p:spPr>
          <a:xfrm>
            <a:off x="0" y="4853373"/>
            <a:ext cx="5147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Source: </a:t>
            </a:r>
            <a:r>
              <a:rPr lang="en-US" sz="12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https://sefiks.com/tag/activation-function/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662A9D8-9709-4646-B9C5-8BD3A473F456}"/>
              </a:ext>
            </a:extLst>
          </p:cNvPr>
          <p:cNvSpPr/>
          <p:nvPr/>
        </p:nvSpPr>
        <p:spPr bwMode="auto">
          <a:xfrm>
            <a:off x="243840" y="293552"/>
            <a:ext cx="2725694" cy="213539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AF256DA-C74B-4361-B85B-2522BB74C038}"/>
              </a:ext>
            </a:extLst>
          </p:cNvPr>
          <p:cNvSpPr/>
          <p:nvPr/>
        </p:nvSpPr>
        <p:spPr bwMode="auto">
          <a:xfrm>
            <a:off x="3169929" y="294081"/>
            <a:ext cx="2725694" cy="213539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8B6CEF-5CA0-453E-BE67-E5A2549F75C9}"/>
              </a:ext>
            </a:extLst>
          </p:cNvPr>
          <p:cNvSpPr/>
          <p:nvPr/>
        </p:nvSpPr>
        <p:spPr bwMode="auto">
          <a:xfrm>
            <a:off x="6117476" y="293552"/>
            <a:ext cx="2725694" cy="213539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0FE88C-5401-483A-AD69-A2099523F71A}"/>
              </a:ext>
            </a:extLst>
          </p:cNvPr>
          <p:cNvSpPr/>
          <p:nvPr/>
        </p:nvSpPr>
        <p:spPr bwMode="auto">
          <a:xfrm>
            <a:off x="6112617" y="2604554"/>
            <a:ext cx="2725694" cy="213539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0BA2044-5A77-481B-9FA6-2B0D22EEBF77}"/>
              </a:ext>
            </a:extLst>
          </p:cNvPr>
          <p:cNvSpPr/>
          <p:nvPr/>
        </p:nvSpPr>
        <p:spPr bwMode="auto">
          <a:xfrm>
            <a:off x="3185895" y="2618818"/>
            <a:ext cx="2725694" cy="213539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8512CB1-67A0-4215-9E48-7F023956EDAA}"/>
              </a:ext>
            </a:extLst>
          </p:cNvPr>
          <p:cNvSpPr/>
          <p:nvPr/>
        </p:nvSpPr>
        <p:spPr bwMode="auto">
          <a:xfrm>
            <a:off x="243840" y="2621238"/>
            <a:ext cx="2725694" cy="213539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89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95;p18">
            <a:extLst>
              <a:ext uri="{FF2B5EF4-FFF2-40B4-BE49-F238E27FC236}">
                <a16:creationId xmlns:a16="http://schemas.microsoft.com/office/drawing/2014/main" id="{29F32660-9345-46ED-B489-7B23364EE9F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992" y="0"/>
            <a:ext cx="914402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81;p16">
            <a:extLst>
              <a:ext uri="{FF2B5EF4-FFF2-40B4-BE49-F238E27FC236}">
                <a16:creationId xmlns:a16="http://schemas.microsoft.com/office/drawing/2014/main" id="{B54FE929-FE72-487C-8021-97EECF2948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00"/>
            <a:ext cx="9143997" cy="5143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1BCC2C8-7271-4AD7-A1C4-2AC5830AB37C}"/>
              </a:ext>
            </a:extLst>
          </p:cNvPr>
          <p:cNvGrpSpPr/>
          <p:nvPr/>
        </p:nvGrpSpPr>
        <p:grpSpPr>
          <a:xfrm>
            <a:off x="3121575" y="717969"/>
            <a:ext cx="4571998" cy="3866871"/>
            <a:chOff x="1796811" y="2387187"/>
            <a:chExt cx="4250513" cy="3866871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BED0217-0349-48AA-82B1-9EA94A9BFBFF}"/>
                </a:ext>
              </a:extLst>
            </p:cNvPr>
            <p:cNvSpPr/>
            <p:nvPr/>
          </p:nvSpPr>
          <p:spPr bwMode="auto">
            <a:xfrm>
              <a:off x="1796811" y="2387187"/>
              <a:ext cx="938161" cy="3866871"/>
            </a:xfrm>
            <a:prstGeom prst="roundRect">
              <a:avLst/>
            </a:prstGeom>
            <a:solidFill>
              <a:schemeClr val="bg1">
                <a:lumMod val="95000"/>
                <a:alpha val="30000"/>
              </a:schemeClr>
            </a:solidFill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DF51D2D-3DA1-4F19-8C1C-9FF400C4DD00}"/>
                </a:ext>
              </a:extLst>
            </p:cNvPr>
            <p:cNvSpPr/>
            <p:nvPr/>
          </p:nvSpPr>
          <p:spPr bwMode="auto">
            <a:xfrm>
              <a:off x="2997708" y="2387187"/>
              <a:ext cx="1848719" cy="3866871"/>
            </a:xfrm>
            <a:prstGeom prst="roundRect">
              <a:avLst/>
            </a:prstGeom>
            <a:solidFill>
              <a:schemeClr val="bg1">
                <a:lumMod val="95000"/>
                <a:alpha val="30000"/>
              </a:schemeClr>
            </a:solidFill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6E7CD4DE-D444-45C3-8A91-103608AA2DD9}"/>
                </a:ext>
              </a:extLst>
            </p:cNvPr>
            <p:cNvSpPr/>
            <p:nvPr/>
          </p:nvSpPr>
          <p:spPr bwMode="auto">
            <a:xfrm>
              <a:off x="5109163" y="2387187"/>
              <a:ext cx="938161" cy="3866871"/>
            </a:xfrm>
            <a:prstGeom prst="roundRect">
              <a:avLst/>
            </a:prstGeom>
            <a:solidFill>
              <a:schemeClr val="bg1">
                <a:lumMod val="95000"/>
                <a:alpha val="30000"/>
              </a:schemeClr>
            </a:solidFill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22B7A17-02A9-40C0-A0BA-972AD7EE449B}"/>
                </a:ext>
              </a:extLst>
            </p:cNvPr>
            <p:cNvSpPr/>
            <p:nvPr/>
          </p:nvSpPr>
          <p:spPr bwMode="auto">
            <a:xfrm>
              <a:off x="5396863" y="3741985"/>
              <a:ext cx="532130" cy="572377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C23F233-995F-46D8-B8C7-F2F462283881}"/>
                </a:ext>
              </a:extLst>
            </p:cNvPr>
            <p:cNvSpPr/>
            <p:nvPr/>
          </p:nvSpPr>
          <p:spPr bwMode="auto">
            <a:xfrm>
              <a:off x="5396863" y="4500956"/>
              <a:ext cx="532130" cy="572377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3E981E1-3982-4F05-ACE1-AFE75304AE2F}"/>
                </a:ext>
              </a:extLst>
            </p:cNvPr>
            <p:cNvSpPr/>
            <p:nvPr/>
          </p:nvSpPr>
          <p:spPr bwMode="auto">
            <a:xfrm>
              <a:off x="5392395" y="5278875"/>
              <a:ext cx="532130" cy="572377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7596145-90BF-4992-ADC8-04C7A446485A}"/>
                </a:ext>
              </a:extLst>
            </p:cNvPr>
            <p:cNvSpPr/>
            <p:nvPr/>
          </p:nvSpPr>
          <p:spPr bwMode="auto">
            <a:xfrm>
              <a:off x="4143339" y="5525380"/>
              <a:ext cx="532130" cy="572377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8A6091-D750-402B-8880-2C08D0E49CF4}"/>
                </a:ext>
              </a:extLst>
            </p:cNvPr>
            <p:cNvSpPr/>
            <p:nvPr/>
          </p:nvSpPr>
          <p:spPr bwMode="auto">
            <a:xfrm>
              <a:off x="3257410" y="5500467"/>
              <a:ext cx="532130" cy="572377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6CC3E1E-A426-488A-ACDE-BA8A11875B64}"/>
                </a:ext>
              </a:extLst>
            </p:cNvPr>
            <p:cNvSpPr/>
            <p:nvPr/>
          </p:nvSpPr>
          <p:spPr bwMode="auto">
            <a:xfrm>
              <a:off x="4156007" y="3969932"/>
              <a:ext cx="532130" cy="572377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B97B865-2261-43D1-BB20-19ED105248AB}"/>
                </a:ext>
              </a:extLst>
            </p:cNvPr>
            <p:cNvSpPr/>
            <p:nvPr/>
          </p:nvSpPr>
          <p:spPr bwMode="auto">
            <a:xfrm>
              <a:off x="3260445" y="4602893"/>
              <a:ext cx="532130" cy="572377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A2C68C-04FE-44EC-B96A-27E6CD474292}"/>
                </a:ext>
              </a:extLst>
            </p:cNvPr>
            <p:cNvSpPr/>
            <p:nvPr/>
          </p:nvSpPr>
          <p:spPr bwMode="auto">
            <a:xfrm>
              <a:off x="3258291" y="3843283"/>
              <a:ext cx="532130" cy="572377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286A121-13A5-4883-95F6-0D4B0F2FA63B}"/>
                </a:ext>
              </a:extLst>
            </p:cNvPr>
            <p:cNvSpPr/>
            <p:nvPr/>
          </p:nvSpPr>
          <p:spPr bwMode="auto">
            <a:xfrm>
              <a:off x="4068588" y="2906019"/>
              <a:ext cx="532130" cy="572377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B8A5B4-69B1-4913-9949-691AD5796BD7}"/>
                </a:ext>
              </a:extLst>
            </p:cNvPr>
            <p:cNvSpPr/>
            <p:nvPr/>
          </p:nvSpPr>
          <p:spPr bwMode="auto">
            <a:xfrm>
              <a:off x="3260445" y="2966603"/>
              <a:ext cx="532130" cy="572377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FD71864-8C59-456A-AAE1-36261B21FB20}"/>
                </a:ext>
              </a:extLst>
            </p:cNvPr>
            <p:cNvSpPr/>
            <p:nvPr/>
          </p:nvSpPr>
          <p:spPr bwMode="auto">
            <a:xfrm>
              <a:off x="1908528" y="3115971"/>
              <a:ext cx="532130" cy="572377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46F8094-8AC1-47E1-9A3A-41F6E6C7D5C4}"/>
                </a:ext>
              </a:extLst>
            </p:cNvPr>
            <p:cNvSpPr/>
            <p:nvPr/>
          </p:nvSpPr>
          <p:spPr bwMode="auto">
            <a:xfrm>
              <a:off x="1908528" y="3848025"/>
              <a:ext cx="532130" cy="572377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F54402-9EBA-49E2-BAC4-76E672280A6E}"/>
                </a:ext>
              </a:extLst>
            </p:cNvPr>
            <p:cNvSpPr/>
            <p:nvPr/>
          </p:nvSpPr>
          <p:spPr bwMode="auto">
            <a:xfrm>
              <a:off x="1908527" y="4643496"/>
              <a:ext cx="532130" cy="572377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AA4720-5CBC-4F16-BE23-03AA4438BD76}"/>
                </a:ext>
              </a:extLst>
            </p:cNvPr>
            <p:cNvSpPr/>
            <p:nvPr/>
          </p:nvSpPr>
          <p:spPr bwMode="auto">
            <a:xfrm>
              <a:off x="1908527" y="5448777"/>
              <a:ext cx="532130" cy="572377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7421159-2B33-4664-B4D3-D84752FCAB50}"/>
                </a:ext>
              </a:extLst>
            </p:cNvPr>
            <p:cNvCxnSpPr>
              <a:stCxn id="16" idx="6"/>
              <a:endCxn id="15" idx="2"/>
            </p:cNvCxnSpPr>
            <p:nvPr/>
          </p:nvCxnSpPr>
          <p:spPr>
            <a:xfrm flipV="1">
              <a:off x="2440659" y="3252791"/>
              <a:ext cx="819787" cy="149368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B8E8DE0-4D05-426C-AD76-836B9724D16E}"/>
                </a:ext>
              </a:extLst>
            </p:cNvPr>
            <p:cNvCxnSpPr>
              <a:stCxn id="17" idx="6"/>
              <a:endCxn id="13" idx="2"/>
            </p:cNvCxnSpPr>
            <p:nvPr/>
          </p:nvCxnSpPr>
          <p:spPr>
            <a:xfrm flipV="1">
              <a:off x="2440658" y="4129472"/>
              <a:ext cx="817633" cy="4742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8536631-9476-465A-9502-2C833F01FE4D}"/>
                </a:ext>
              </a:extLst>
            </p:cNvPr>
            <p:cNvCxnSpPr>
              <a:stCxn id="17" idx="5"/>
              <a:endCxn id="12" idx="1"/>
            </p:cNvCxnSpPr>
            <p:nvPr/>
          </p:nvCxnSpPr>
          <p:spPr>
            <a:xfrm>
              <a:off x="2362729" y="4336579"/>
              <a:ext cx="975645" cy="350137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786E1F0-DC8C-4188-9F0D-3B57744A0DCD}"/>
                </a:ext>
              </a:extLst>
            </p:cNvPr>
            <p:cNvCxnSpPr>
              <a:stCxn id="18" idx="7"/>
              <a:endCxn id="13" idx="3"/>
            </p:cNvCxnSpPr>
            <p:nvPr/>
          </p:nvCxnSpPr>
          <p:spPr>
            <a:xfrm flipV="1">
              <a:off x="2362728" y="4331837"/>
              <a:ext cx="973492" cy="395482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FB02E01-6CC1-45E7-A964-3E4DAF5674E7}"/>
                </a:ext>
              </a:extLst>
            </p:cNvPr>
            <p:cNvCxnSpPr>
              <a:stCxn id="19" idx="7"/>
              <a:endCxn id="12" idx="3"/>
            </p:cNvCxnSpPr>
            <p:nvPr/>
          </p:nvCxnSpPr>
          <p:spPr>
            <a:xfrm flipV="1">
              <a:off x="2362728" y="5091447"/>
              <a:ext cx="975646" cy="441153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C3C5E52-F860-48A3-8B04-2CB3743BEC8E}"/>
                </a:ext>
              </a:extLst>
            </p:cNvPr>
            <p:cNvCxnSpPr>
              <a:stCxn id="19" idx="6"/>
              <a:endCxn id="10" idx="2"/>
            </p:cNvCxnSpPr>
            <p:nvPr/>
          </p:nvCxnSpPr>
          <p:spPr>
            <a:xfrm>
              <a:off x="2440657" y="5734966"/>
              <a:ext cx="816753" cy="5169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4393826-A95F-49B5-AF10-4FAFFA66795F}"/>
                </a:ext>
              </a:extLst>
            </p:cNvPr>
            <p:cNvCxnSpPr>
              <a:stCxn id="13" idx="7"/>
              <a:endCxn id="14" idx="3"/>
            </p:cNvCxnSpPr>
            <p:nvPr/>
          </p:nvCxnSpPr>
          <p:spPr>
            <a:xfrm flipV="1">
              <a:off x="3712492" y="3394573"/>
              <a:ext cx="434025" cy="532533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4C56EFD-A674-46FA-BF39-CFDC9EDCC358}"/>
                </a:ext>
              </a:extLst>
            </p:cNvPr>
            <p:cNvCxnSpPr>
              <a:stCxn id="15" idx="5"/>
              <a:endCxn id="11" idx="1"/>
            </p:cNvCxnSpPr>
            <p:nvPr/>
          </p:nvCxnSpPr>
          <p:spPr>
            <a:xfrm>
              <a:off x="3714645" y="3455157"/>
              <a:ext cx="519291" cy="598598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1CAB843-06A5-4682-85AA-1264F846EE13}"/>
                </a:ext>
              </a:extLst>
            </p:cNvPr>
            <p:cNvCxnSpPr>
              <a:stCxn id="12" idx="7"/>
              <a:endCxn id="11" idx="3"/>
            </p:cNvCxnSpPr>
            <p:nvPr/>
          </p:nvCxnSpPr>
          <p:spPr>
            <a:xfrm flipV="1">
              <a:off x="3714646" y="4458486"/>
              <a:ext cx="519290" cy="22823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C414FC2-F1F5-4B94-AC08-AAF428184126}"/>
                </a:ext>
              </a:extLst>
            </p:cNvPr>
            <p:cNvCxnSpPr>
              <a:stCxn id="12" idx="5"/>
              <a:endCxn id="9" idx="1"/>
            </p:cNvCxnSpPr>
            <p:nvPr/>
          </p:nvCxnSpPr>
          <p:spPr>
            <a:xfrm>
              <a:off x="3714646" y="5091447"/>
              <a:ext cx="506622" cy="517756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CAC4969-791B-4EE8-8B43-6F25726A488F}"/>
                </a:ext>
              </a:extLst>
            </p:cNvPr>
            <p:cNvCxnSpPr>
              <a:stCxn id="10" idx="7"/>
              <a:endCxn id="7" idx="2"/>
            </p:cNvCxnSpPr>
            <p:nvPr/>
          </p:nvCxnSpPr>
          <p:spPr>
            <a:xfrm flipV="1">
              <a:off x="3711611" y="4787145"/>
              <a:ext cx="1685252" cy="797145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AA1ABAA-2DCB-496F-9550-F8274777F272}"/>
                </a:ext>
              </a:extLst>
            </p:cNvPr>
            <p:cNvCxnSpPr>
              <a:stCxn id="11" idx="4"/>
              <a:endCxn id="9" idx="0"/>
            </p:cNvCxnSpPr>
            <p:nvPr/>
          </p:nvCxnSpPr>
          <p:spPr>
            <a:xfrm flipH="1">
              <a:off x="4409406" y="4542308"/>
              <a:ext cx="12667" cy="983072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38E8B58-456D-4150-A8C7-94EB4107A533}"/>
                </a:ext>
              </a:extLst>
            </p:cNvPr>
            <p:cNvCxnSpPr>
              <a:endCxn id="7" idx="3"/>
            </p:cNvCxnSpPr>
            <p:nvPr/>
          </p:nvCxnSpPr>
          <p:spPr>
            <a:xfrm flipV="1">
              <a:off x="4618780" y="4989510"/>
              <a:ext cx="856013" cy="58940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0E8DDFA-9CCB-4112-9F98-DB8B2073C8B5}"/>
                </a:ext>
              </a:extLst>
            </p:cNvPr>
            <p:cNvCxnSpPr>
              <a:stCxn id="9" idx="6"/>
              <a:endCxn id="8" idx="2"/>
            </p:cNvCxnSpPr>
            <p:nvPr/>
          </p:nvCxnSpPr>
          <p:spPr>
            <a:xfrm flipV="1">
              <a:off x="4675468" y="5565064"/>
              <a:ext cx="716927" cy="246505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16A3651-67C9-44D5-9C4C-0BAEE3BBB341}"/>
                </a:ext>
              </a:extLst>
            </p:cNvPr>
            <p:cNvCxnSpPr>
              <a:stCxn id="14" idx="5"/>
              <a:endCxn id="6" idx="1"/>
            </p:cNvCxnSpPr>
            <p:nvPr/>
          </p:nvCxnSpPr>
          <p:spPr>
            <a:xfrm>
              <a:off x="4522788" y="3394573"/>
              <a:ext cx="952004" cy="431235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2A73083-5132-4ED7-8219-88427D4BB1F6}"/>
                </a:ext>
              </a:extLst>
            </p:cNvPr>
            <p:cNvSpPr/>
            <p:nvPr/>
          </p:nvSpPr>
          <p:spPr>
            <a:xfrm>
              <a:off x="3452476" y="2502738"/>
              <a:ext cx="939179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75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HIDDEN LAYER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85B4823-D4E9-42C8-9CED-EF6E5DA0C831}"/>
                </a:ext>
              </a:extLst>
            </p:cNvPr>
            <p:cNvSpPr/>
            <p:nvPr/>
          </p:nvSpPr>
          <p:spPr>
            <a:xfrm>
              <a:off x="1903489" y="2438096"/>
              <a:ext cx="724804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75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INPUT LAYER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2B55781-BC18-4359-95DF-887EC6D045B1}"/>
                </a:ext>
              </a:extLst>
            </p:cNvPr>
            <p:cNvSpPr/>
            <p:nvPr/>
          </p:nvSpPr>
          <p:spPr>
            <a:xfrm>
              <a:off x="5161907" y="2438096"/>
              <a:ext cx="832673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75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OUTPUT LAYER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AD2676E-0427-4B42-89F8-4CD8DFC42D49}"/>
                </a:ext>
              </a:extLst>
            </p:cNvPr>
            <p:cNvCxnSpPr>
              <a:cxnSpLocks/>
              <a:stCxn id="18" idx="6"/>
              <a:endCxn id="12" idx="2"/>
            </p:cNvCxnSpPr>
            <p:nvPr/>
          </p:nvCxnSpPr>
          <p:spPr>
            <a:xfrm flipV="1">
              <a:off x="2440657" y="4889082"/>
              <a:ext cx="819788" cy="40603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Google Shape;106;p19">
            <a:extLst>
              <a:ext uri="{FF2B5EF4-FFF2-40B4-BE49-F238E27FC236}">
                <a16:creationId xmlns:a16="http://schemas.microsoft.com/office/drawing/2014/main" id="{B1B7C714-2744-4D64-9C19-5BE488CB218A}"/>
              </a:ext>
            </a:extLst>
          </p:cNvPr>
          <p:cNvSpPr txBox="1"/>
          <p:nvPr/>
        </p:nvSpPr>
        <p:spPr>
          <a:xfrm>
            <a:off x="1111469" y="2062927"/>
            <a:ext cx="181023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8C1D40"/>
                </a:solidFill>
              </a:rPr>
              <a:t>Neural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8C1D40"/>
                </a:solidFill>
              </a:rPr>
              <a:t>Network</a:t>
            </a:r>
            <a:endParaRPr sz="3200" b="1" dirty="0">
              <a:solidFill>
                <a:srgbClr val="8C1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61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nDL">
            <a:hlinkClick r:id="" action="ppaction://media"/>
            <a:extLst>
              <a:ext uri="{FF2B5EF4-FFF2-40B4-BE49-F238E27FC236}">
                <a16:creationId xmlns:a16="http://schemas.microsoft.com/office/drawing/2014/main" id="{A92BD9DA-00E6-4A5E-B1A4-DC90814AA1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3997" cy="5143500"/>
          </a:xfrm>
          <a:prstGeom prst="rect">
            <a:avLst/>
          </a:prstGeom>
        </p:spPr>
      </p:pic>
      <p:pic>
        <p:nvPicPr>
          <p:cNvPr id="5" name="Google Shape;81;p16">
            <a:extLst>
              <a:ext uri="{FF2B5EF4-FFF2-40B4-BE49-F238E27FC236}">
                <a16:creationId xmlns:a16="http://schemas.microsoft.com/office/drawing/2014/main" id="{206CE9B3-4876-4D6F-B0D6-2F6128F690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70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06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ndwriting-new">
            <a:hlinkClick r:id="" action="ppaction://media"/>
            <a:extLst>
              <a:ext uri="{FF2B5EF4-FFF2-40B4-BE49-F238E27FC236}">
                <a16:creationId xmlns:a16="http://schemas.microsoft.com/office/drawing/2014/main" id="{38902021-968B-4E4B-AA31-9433FE2DA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7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ndshake">
            <a:hlinkClick r:id="" action="ppaction://media"/>
            <a:extLst>
              <a:ext uri="{FF2B5EF4-FFF2-40B4-BE49-F238E27FC236}">
                <a16:creationId xmlns:a16="http://schemas.microsoft.com/office/drawing/2014/main" id="{327C1142-907B-4638-8C49-CA9C825BE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0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95;p18">
            <a:extLst>
              <a:ext uri="{FF2B5EF4-FFF2-40B4-BE49-F238E27FC236}">
                <a16:creationId xmlns:a16="http://schemas.microsoft.com/office/drawing/2014/main" id="{28786D6A-20EB-4D7A-8516-C8C8299529A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" y="-1"/>
            <a:ext cx="914402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1;p16">
            <a:extLst>
              <a:ext uri="{FF2B5EF4-FFF2-40B4-BE49-F238E27FC236}">
                <a16:creationId xmlns:a16="http://schemas.microsoft.com/office/drawing/2014/main" id="{80A97E6F-F521-4200-802D-0709EF9293E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" y="1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entagon 34">
            <a:extLst>
              <a:ext uri="{FF2B5EF4-FFF2-40B4-BE49-F238E27FC236}">
                <a16:creationId xmlns:a16="http://schemas.microsoft.com/office/drawing/2014/main" id="{83D3154D-398D-48F5-9C86-49DB58D1A1A3}"/>
              </a:ext>
            </a:extLst>
          </p:cNvPr>
          <p:cNvSpPr/>
          <p:nvPr/>
        </p:nvSpPr>
        <p:spPr bwMode="auto">
          <a:xfrm>
            <a:off x="2449764" y="4088780"/>
            <a:ext cx="3619175" cy="146823"/>
          </a:xfrm>
          <a:prstGeom prst="homePlate">
            <a:avLst/>
          </a:prstGeom>
          <a:solidFill>
            <a:srgbClr val="E7E6E6"/>
          </a:solidFill>
          <a:ln w="6350" cap="flat" cmpd="sng" algn="ctr">
            <a:solidFill>
              <a:srgbClr val="1EA18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6" name="Pentagon 38">
            <a:extLst>
              <a:ext uri="{FF2B5EF4-FFF2-40B4-BE49-F238E27FC236}">
                <a16:creationId xmlns:a16="http://schemas.microsoft.com/office/drawing/2014/main" id="{23F4295D-1954-4FC5-9BE8-B693BF98D128}"/>
              </a:ext>
            </a:extLst>
          </p:cNvPr>
          <p:cNvSpPr/>
          <p:nvPr/>
        </p:nvSpPr>
        <p:spPr bwMode="auto">
          <a:xfrm rot="16200000">
            <a:off x="1073727" y="2729428"/>
            <a:ext cx="2872974" cy="141968"/>
          </a:xfrm>
          <a:prstGeom prst="homePlate">
            <a:avLst/>
          </a:prstGeom>
          <a:solidFill>
            <a:srgbClr val="E7E6E6"/>
          </a:solidFill>
          <a:ln w="6350" cap="flat" cmpd="sng" algn="ctr">
            <a:solidFill>
              <a:srgbClr val="1EA185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DB79BC4-8FEC-42D7-95FD-7A14B4A8951B}"/>
              </a:ext>
            </a:extLst>
          </p:cNvPr>
          <p:cNvSpPr/>
          <p:nvPr/>
        </p:nvSpPr>
        <p:spPr bwMode="auto">
          <a:xfrm>
            <a:off x="2596783" y="2662282"/>
            <a:ext cx="3753233" cy="1425202"/>
          </a:xfrm>
          <a:custGeom>
            <a:avLst/>
            <a:gdLst>
              <a:gd name="connsiteX0" fmla="*/ 0 w 2771775"/>
              <a:gd name="connsiteY0" fmla="*/ 1052513 h 1052513"/>
              <a:gd name="connsiteX1" fmla="*/ 38100 w 2771775"/>
              <a:gd name="connsiteY1" fmla="*/ 966788 h 1052513"/>
              <a:gd name="connsiteX2" fmla="*/ 90488 w 2771775"/>
              <a:gd name="connsiteY2" fmla="*/ 900113 h 1052513"/>
              <a:gd name="connsiteX3" fmla="*/ 152400 w 2771775"/>
              <a:gd name="connsiteY3" fmla="*/ 809625 h 1052513"/>
              <a:gd name="connsiteX4" fmla="*/ 223838 w 2771775"/>
              <a:gd name="connsiteY4" fmla="*/ 714375 h 1052513"/>
              <a:gd name="connsiteX5" fmla="*/ 304800 w 2771775"/>
              <a:gd name="connsiteY5" fmla="*/ 600075 h 1052513"/>
              <a:gd name="connsiteX6" fmla="*/ 404813 w 2771775"/>
              <a:gd name="connsiteY6" fmla="*/ 476250 h 1052513"/>
              <a:gd name="connsiteX7" fmla="*/ 504825 w 2771775"/>
              <a:gd name="connsiteY7" fmla="*/ 385763 h 1052513"/>
              <a:gd name="connsiteX8" fmla="*/ 581025 w 2771775"/>
              <a:gd name="connsiteY8" fmla="*/ 304800 h 1052513"/>
              <a:gd name="connsiteX9" fmla="*/ 700088 w 2771775"/>
              <a:gd name="connsiteY9" fmla="*/ 219075 h 1052513"/>
              <a:gd name="connsiteX10" fmla="*/ 828675 w 2771775"/>
              <a:gd name="connsiteY10" fmla="*/ 138113 h 1052513"/>
              <a:gd name="connsiteX11" fmla="*/ 942975 w 2771775"/>
              <a:gd name="connsiteY11" fmla="*/ 100013 h 1052513"/>
              <a:gd name="connsiteX12" fmla="*/ 1090613 w 2771775"/>
              <a:gd name="connsiteY12" fmla="*/ 66675 h 1052513"/>
              <a:gd name="connsiteX13" fmla="*/ 1304925 w 2771775"/>
              <a:gd name="connsiteY13" fmla="*/ 42863 h 1052513"/>
              <a:gd name="connsiteX14" fmla="*/ 1524000 w 2771775"/>
              <a:gd name="connsiteY14" fmla="*/ 23813 h 1052513"/>
              <a:gd name="connsiteX15" fmla="*/ 1743075 w 2771775"/>
              <a:gd name="connsiteY15" fmla="*/ 9525 h 1052513"/>
              <a:gd name="connsiteX16" fmla="*/ 1933575 w 2771775"/>
              <a:gd name="connsiteY16" fmla="*/ 9525 h 1052513"/>
              <a:gd name="connsiteX17" fmla="*/ 2138363 w 2771775"/>
              <a:gd name="connsiteY17" fmla="*/ 4763 h 1052513"/>
              <a:gd name="connsiteX18" fmla="*/ 2286000 w 2771775"/>
              <a:gd name="connsiteY18" fmla="*/ 4763 h 1052513"/>
              <a:gd name="connsiteX19" fmla="*/ 2428875 w 2771775"/>
              <a:gd name="connsiteY19" fmla="*/ 4763 h 1052513"/>
              <a:gd name="connsiteX20" fmla="*/ 2590800 w 2771775"/>
              <a:gd name="connsiteY20" fmla="*/ 0 h 1052513"/>
              <a:gd name="connsiteX21" fmla="*/ 2771775 w 2771775"/>
              <a:gd name="connsiteY21" fmla="*/ 4763 h 105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1775" h="1052513">
                <a:moveTo>
                  <a:pt x="0" y="1052513"/>
                </a:moveTo>
                <a:cubicBezTo>
                  <a:pt x="11509" y="1022350"/>
                  <a:pt x="23019" y="992188"/>
                  <a:pt x="38100" y="966788"/>
                </a:cubicBezTo>
                <a:cubicBezTo>
                  <a:pt x="53181" y="941388"/>
                  <a:pt x="71438" y="926307"/>
                  <a:pt x="90488" y="900113"/>
                </a:cubicBezTo>
                <a:cubicBezTo>
                  <a:pt x="109538" y="873919"/>
                  <a:pt x="130175" y="840581"/>
                  <a:pt x="152400" y="809625"/>
                </a:cubicBezTo>
                <a:cubicBezTo>
                  <a:pt x="174625" y="778669"/>
                  <a:pt x="198438" y="749300"/>
                  <a:pt x="223838" y="714375"/>
                </a:cubicBezTo>
                <a:cubicBezTo>
                  <a:pt x="249238" y="679450"/>
                  <a:pt x="274638" y="639762"/>
                  <a:pt x="304800" y="600075"/>
                </a:cubicBezTo>
                <a:cubicBezTo>
                  <a:pt x="334963" y="560387"/>
                  <a:pt x="371476" y="511969"/>
                  <a:pt x="404813" y="476250"/>
                </a:cubicBezTo>
                <a:cubicBezTo>
                  <a:pt x="438150" y="440531"/>
                  <a:pt x="475456" y="414338"/>
                  <a:pt x="504825" y="385763"/>
                </a:cubicBezTo>
                <a:cubicBezTo>
                  <a:pt x="534194" y="357188"/>
                  <a:pt x="548481" y="332581"/>
                  <a:pt x="581025" y="304800"/>
                </a:cubicBezTo>
                <a:cubicBezTo>
                  <a:pt x="613569" y="277019"/>
                  <a:pt x="658813" y="246856"/>
                  <a:pt x="700088" y="219075"/>
                </a:cubicBezTo>
                <a:cubicBezTo>
                  <a:pt x="741363" y="191294"/>
                  <a:pt x="788194" y="157957"/>
                  <a:pt x="828675" y="138113"/>
                </a:cubicBezTo>
                <a:cubicBezTo>
                  <a:pt x="869156" y="118269"/>
                  <a:pt x="899319" y="111919"/>
                  <a:pt x="942975" y="100013"/>
                </a:cubicBezTo>
                <a:cubicBezTo>
                  <a:pt x="986631" y="88107"/>
                  <a:pt x="1030288" y="76200"/>
                  <a:pt x="1090613" y="66675"/>
                </a:cubicBezTo>
                <a:cubicBezTo>
                  <a:pt x="1150938" y="57150"/>
                  <a:pt x="1232694" y="50007"/>
                  <a:pt x="1304925" y="42863"/>
                </a:cubicBezTo>
                <a:cubicBezTo>
                  <a:pt x="1377156" y="35719"/>
                  <a:pt x="1450975" y="29369"/>
                  <a:pt x="1524000" y="23813"/>
                </a:cubicBezTo>
                <a:cubicBezTo>
                  <a:pt x="1597025" y="18257"/>
                  <a:pt x="1674813" y="11906"/>
                  <a:pt x="1743075" y="9525"/>
                </a:cubicBezTo>
                <a:cubicBezTo>
                  <a:pt x="1811337" y="7144"/>
                  <a:pt x="1867694" y="10319"/>
                  <a:pt x="1933575" y="9525"/>
                </a:cubicBezTo>
                <a:cubicBezTo>
                  <a:pt x="1999456" y="8731"/>
                  <a:pt x="2079626" y="5557"/>
                  <a:pt x="2138363" y="4763"/>
                </a:cubicBezTo>
                <a:cubicBezTo>
                  <a:pt x="2197100" y="3969"/>
                  <a:pt x="2286000" y="4763"/>
                  <a:pt x="2286000" y="4763"/>
                </a:cubicBezTo>
                <a:lnTo>
                  <a:pt x="2428875" y="4763"/>
                </a:lnTo>
                <a:cubicBezTo>
                  <a:pt x="2479675" y="3969"/>
                  <a:pt x="2533650" y="0"/>
                  <a:pt x="2590800" y="0"/>
                </a:cubicBezTo>
                <a:cubicBezTo>
                  <a:pt x="2647950" y="0"/>
                  <a:pt x="2709862" y="2381"/>
                  <a:pt x="2771775" y="4763"/>
                </a:cubicBezTo>
              </a:path>
            </a:pathLst>
          </a:custGeom>
          <a:noFill/>
          <a:ln w="38100">
            <a:solidFill>
              <a:srgbClr val="F29B26"/>
            </a:solidFill>
          </a:ln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1F4AE-532D-46ED-BB7C-18567023604F}"/>
              </a:ext>
            </a:extLst>
          </p:cNvPr>
          <p:cNvSpPr/>
          <p:nvPr/>
        </p:nvSpPr>
        <p:spPr bwMode="auto">
          <a:xfrm>
            <a:off x="2596782" y="1457638"/>
            <a:ext cx="3675848" cy="2631143"/>
          </a:xfrm>
          <a:custGeom>
            <a:avLst/>
            <a:gdLst>
              <a:gd name="connsiteX0" fmla="*/ 0 w 2714625"/>
              <a:gd name="connsiteY0" fmla="*/ 1943100 h 1943100"/>
              <a:gd name="connsiteX1" fmla="*/ 42862 w 2714625"/>
              <a:gd name="connsiteY1" fmla="*/ 1843088 h 1943100"/>
              <a:gd name="connsiteX2" fmla="*/ 123825 w 2714625"/>
              <a:gd name="connsiteY2" fmla="*/ 1747838 h 1943100"/>
              <a:gd name="connsiteX3" fmla="*/ 304800 w 2714625"/>
              <a:gd name="connsiteY3" fmla="*/ 1524000 h 1943100"/>
              <a:gd name="connsiteX4" fmla="*/ 419100 w 2714625"/>
              <a:gd name="connsiteY4" fmla="*/ 1414463 h 1943100"/>
              <a:gd name="connsiteX5" fmla="*/ 595312 w 2714625"/>
              <a:gd name="connsiteY5" fmla="*/ 1233488 h 1943100"/>
              <a:gd name="connsiteX6" fmla="*/ 766762 w 2714625"/>
              <a:gd name="connsiteY6" fmla="*/ 1090613 h 1943100"/>
              <a:gd name="connsiteX7" fmla="*/ 971550 w 2714625"/>
              <a:gd name="connsiteY7" fmla="*/ 947738 h 1943100"/>
              <a:gd name="connsiteX8" fmla="*/ 1204912 w 2714625"/>
              <a:gd name="connsiteY8" fmla="*/ 795338 h 1943100"/>
              <a:gd name="connsiteX9" fmla="*/ 1395412 w 2714625"/>
              <a:gd name="connsiteY9" fmla="*/ 685800 h 1943100"/>
              <a:gd name="connsiteX10" fmla="*/ 1657350 w 2714625"/>
              <a:gd name="connsiteY10" fmla="*/ 552450 h 1943100"/>
              <a:gd name="connsiteX11" fmla="*/ 1933575 w 2714625"/>
              <a:gd name="connsiteY11" fmla="*/ 395288 h 1943100"/>
              <a:gd name="connsiteX12" fmla="*/ 2147887 w 2714625"/>
              <a:gd name="connsiteY12" fmla="*/ 280988 h 1943100"/>
              <a:gd name="connsiteX13" fmla="*/ 2405062 w 2714625"/>
              <a:gd name="connsiteY13" fmla="*/ 147638 h 1943100"/>
              <a:gd name="connsiteX14" fmla="*/ 2714625 w 2714625"/>
              <a:gd name="connsiteY14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4625" h="1943100">
                <a:moveTo>
                  <a:pt x="0" y="1943100"/>
                </a:moveTo>
                <a:cubicBezTo>
                  <a:pt x="11112" y="1909366"/>
                  <a:pt x="22225" y="1875632"/>
                  <a:pt x="42862" y="1843088"/>
                </a:cubicBezTo>
                <a:cubicBezTo>
                  <a:pt x="63500" y="1810544"/>
                  <a:pt x="80169" y="1801019"/>
                  <a:pt x="123825" y="1747838"/>
                </a:cubicBezTo>
                <a:cubicBezTo>
                  <a:pt x="167481" y="1694657"/>
                  <a:pt x="255587" y="1579563"/>
                  <a:pt x="304800" y="1524000"/>
                </a:cubicBezTo>
                <a:cubicBezTo>
                  <a:pt x="354013" y="1468437"/>
                  <a:pt x="370681" y="1462882"/>
                  <a:pt x="419100" y="1414463"/>
                </a:cubicBezTo>
                <a:cubicBezTo>
                  <a:pt x="467519" y="1366044"/>
                  <a:pt x="537368" y="1287463"/>
                  <a:pt x="595312" y="1233488"/>
                </a:cubicBezTo>
                <a:cubicBezTo>
                  <a:pt x="653256" y="1179513"/>
                  <a:pt x="704056" y="1138238"/>
                  <a:pt x="766762" y="1090613"/>
                </a:cubicBezTo>
                <a:cubicBezTo>
                  <a:pt x="829468" y="1042988"/>
                  <a:pt x="898525" y="996950"/>
                  <a:pt x="971550" y="947738"/>
                </a:cubicBezTo>
                <a:cubicBezTo>
                  <a:pt x="1044575" y="898526"/>
                  <a:pt x="1134268" y="838994"/>
                  <a:pt x="1204912" y="795338"/>
                </a:cubicBezTo>
                <a:cubicBezTo>
                  <a:pt x="1275556" y="751682"/>
                  <a:pt x="1320006" y="726281"/>
                  <a:pt x="1395412" y="685800"/>
                </a:cubicBezTo>
                <a:cubicBezTo>
                  <a:pt x="1470818" y="645319"/>
                  <a:pt x="1567656" y="600869"/>
                  <a:pt x="1657350" y="552450"/>
                </a:cubicBezTo>
                <a:cubicBezTo>
                  <a:pt x="1747044" y="504031"/>
                  <a:pt x="1851819" y="440532"/>
                  <a:pt x="1933575" y="395288"/>
                </a:cubicBezTo>
                <a:cubicBezTo>
                  <a:pt x="2015331" y="350044"/>
                  <a:pt x="2147887" y="280988"/>
                  <a:pt x="2147887" y="280988"/>
                </a:cubicBezTo>
                <a:cubicBezTo>
                  <a:pt x="2226468" y="239713"/>
                  <a:pt x="2310606" y="194469"/>
                  <a:pt x="2405062" y="147638"/>
                </a:cubicBezTo>
                <a:cubicBezTo>
                  <a:pt x="2499518" y="100807"/>
                  <a:pt x="2607071" y="50403"/>
                  <a:pt x="2714625" y="0"/>
                </a:cubicBezTo>
              </a:path>
            </a:pathLst>
          </a:custGeom>
          <a:noFill/>
          <a:ln w="38100">
            <a:solidFill>
              <a:srgbClr val="1EA185">
                <a:lumMod val="75000"/>
              </a:srgbClr>
            </a:solidFill>
          </a:ln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BC262-23BA-47A0-88D8-BA068F5FE47D}"/>
              </a:ext>
            </a:extLst>
          </p:cNvPr>
          <p:cNvSpPr txBox="1"/>
          <p:nvPr/>
        </p:nvSpPr>
        <p:spPr>
          <a:xfrm rot="16200000">
            <a:off x="1603426" y="2607352"/>
            <a:ext cx="1258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IN" sz="1200" b="1" kern="1200" dirty="0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Performance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EF50D4-5D28-4AF6-B288-416C96BED4AD}"/>
              </a:ext>
            </a:extLst>
          </p:cNvPr>
          <p:cNvSpPr txBox="1"/>
          <p:nvPr/>
        </p:nvSpPr>
        <p:spPr>
          <a:xfrm>
            <a:off x="3404108" y="4260007"/>
            <a:ext cx="1841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IN" sz="1200" b="1" kern="1200" dirty="0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Amount of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98A697-7135-4C35-AEDB-B7061AA81A3F}"/>
              </a:ext>
            </a:extLst>
          </p:cNvPr>
          <p:cNvSpPr txBox="1"/>
          <p:nvPr/>
        </p:nvSpPr>
        <p:spPr>
          <a:xfrm>
            <a:off x="6350015" y="2407996"/>
            <a:ext cx="1811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IN" sz="1500" b="1" kern="1200" dirty="0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Traditional </a:t>
            </a:r>
          </a:p>
          <a:p>
            <a:pPr algn="ctr" defTabSz="685800">
              <a:buClrTx/>
            </a:pPr>
            <a:r>
              <a:rPr lang="en-IN" sz="1500" b="1" kern="1200" dirty="0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learning algorithms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32F7A5-228F-43C6-80CD-AAA67CB0E70A}"/>
              </a:ext>
            </a:extLst>
          </p:cNvPr>
          <p:cNvSpPr txBox="1"/>
          <p:nvPr/>
        </p:nvSpPr>
        <p:spPr>
          <a:xfrm>
            <a:off x="6350015" y="1180639"/>
            <a:ext cx="14223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IN" sz="1500" b="1" kern="1200" dirty="0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Deep learning</a:t>
            </a:r>
          </a:p>
        </p:txBody>
      </p:sp>
      <p:sp>
        <p:nvSpPr>
          <p:cNvPr id="25" name="Google Shape;106;p19">
            <a:extLst>
              <a:ext uri="{FF2B5EF4-FFF2-40B4-BE49-F238E27FC236}">
                <a16:creationId xmlns:a16="http://schemas.microsoft.com/office/drawing/2014/main" id="{E7DB6283-7B80-4777-B049-C98FB2BDFD6B}"/>
              </a:ext>
            </a:extLst>
          </p:cNvPr>
          <p:cNvSpPr txBox="1"/>
          <p:nvPr/>
        </p:nvSpPr>
        <p:spPr>
          <a:xfrm>
            <a:off x="1128510" y="524147"/>
            <a:ext cx="4551196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8C1D40"/>
                </a:solidFill>
                <a:effectLst/>
                <a:uLnTx/>
                <a:uFillTx/>
              </a:rPr>
              <a:t>Deep Learning: Why ?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8C1D4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897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95;p18">
            <a:extLst>
              <a:ext uri="{FF2B5EF4-FFF2-40B4-BE49-F238E27FC236}">
                <a16:creationId xmlns:a16="http://schemas.microsoft.com/office/drawing/2014/main" id="{BEF2A953-CAA6-4C59-BE56-ADF64D546C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" y="1"/>
            <a:ext cx="9144023" cy="51718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31D114E-2B5E-42F5-8C0E-180978106619}"/>
              </a:ext>
            </a:extLst>
          </p:cNvPr>
          <p:cNvGrpSpPr/>
          <p:nvPr/>
        </p:nvGrpSpPr>
        <p:grpSpPr>
          <a:xfrm>
            <a:off x="3525425" y="1421129"/>
            <a:ext cx="2708309" cy="2708307"/>
            <a:chOff x="4304326" y="1569719"/>
            <a:chExt cx="3611079" cy="3611076"/>
          </a:xfrm>
        </p:grpSpPr>
        <p:sp>
          <p:nvSpPr>
            <p:cNvPr id="31" name="Freeform 45">
              <a:extLst>
                <a:ext uri="{FF2B5EF4-FFF2-40B4-BE49-F238E27FC236}">
                  <a16:creationId xmlns:a16="http://schemas.microsoft.com/office/drawing/2014/main" id="{32D615A6-1687-47EF-B67E-C6D362D748D9}"/>
                </a:ext>
              </a:extLst>
            </p:cNvPr>
            <p:cNvSpPr>
              <a:spLocks noEditPoints="1"/>
            </p:cNvSpPr>
            <p:nvPr/>
          </p:nvSpPr>
          <p:spPr bwMode="auto">
            <a:xfrm rot="424420">
              <a:off x="4304326" y="1569719"/>
              <a:ext cx="3611079" cy="3611076"/>
            </a:xfrm>
            <a:custGeom>
              <a:avLst/>
              <a:gdLst>
                <a:gd name="T0" fmla="*/ 3933 w 10169"/>
                <a:gd name="T1" fmla="*/ 8972 h 10170"/>
                <a:gd name="T2" fmla="*/ 3962 w 10169"/>
                <a:gd name="T3" fmla="*/ 7840 h 10170"/>
                <a:gd name="T4" fmla="*/ 4273 w 10169"/>
                <a:gd name="T5" fmla="*/ 7111 h 10170"/>
                <a:gd name="T6" fmla="*/ 4221 w 10169"/>
                <a:gd name="T7" fmla="*/ 6704 h 10170"/>
                <a:gd name="T8" fmla="*/ 3908 w 10169"/>
                <a:gd name="T9" fmla="*/ 6436 h 10170"/>
                <a:gd name="T10" fmla="*/ 3512 w 10169"/>
                <a:gd name="T11" fmla="*/ 6442 h 10170"/>
                <a:gd name="T12" fmla="*/ 3118 w 10169"/>
                <a:gd name="T13" fmla="*/ 6742 h 10170"/>
                <a:gd name="T14" fmla="*/ 2190 w 10169"/>
                <a:gd name="T15" fmla="*/ 7330 h 10170"/>
                <a:gd name="T16" fmla="*/ 749 w 10169"/>
                <a:gd name="T17" fmla="*/ 7066 h 10170"/>
                <a:gd name="T18" fmla="*/ 19 w 10169"/>
                <a:gd name="T19" fmla="*/ 5834 h 10170"/>
                <a:gd name="T20" fmla="*/ 128 w 10169"/>
                <a:gd name="T21" fmla="*/ 4955 h 10170"/>
                <a:gd name="T22" fmla="*/ 683 w 10169"/>
                <a:gd name="T23" fmla="*/ 4247 h 10170"/>
                <a:gd name="T24" fmla="*/ 1486 w 10169"/>
                <a:gd name="T25" fmla="*/ 3871 h 10170"/>
                <a:gd name="T26" fmla="*/ 2364 w 10169"/>
                <a:gd name="T27" fmla="*/ 3955 h 10170"/>
                <a:gd name="T28" fmla="*/ 3018 w 10169"/>
                <a:gd name="T29" fmla="*/ 4276 h 10170"/>
                <a:gd name="T30" fmla="*/ 3372 w 10169"/>
                <a:gd name="T31" fmla="*/ 4265 h 10170"/>
                <a:gd name="T32" fmla="*/ 3731 w 10169"/>
                <a:gd name="T33" fmla="*/ 3906 h 10170"/>
                <a:gd name="T34" fmla="*/ 3668 w 10169"/>
                <a:gd name="T35" fmla="*/ 3409 h 10170"/>
                <a:gd name="T36" fmla="*/ 3083 w 10169"/>
                <a:gd name="T37" fmla="*/ 2725 h 10170"/>
                <a:gd name="T38" fmla="*/ 2781 w 10169"/>
                <a:gd name="T39" fmla="*/ 1750 h 10170"/>
                <a:gd name="T40" fmla="*/ 3133 w 10169"/>
                <a:gd name="T41" fmla="*/ 736 h 10170"/>
                <a:gd name="T42" fmla="*/ 4099 w 10169"/>
                <a:gd name="T43" fmla="*/ 61 h 10170"/>
                <a:gd name="T44" fmla="*/ 5281 w 10169"/>
                <a:gd name="T45" fmla="*/ 151 h 10170"/>
                <a:gd name="T46" fmla="*/ 6107 w 10169"/>
                <a:gd name="T47" fmla="*/ 933 h 10170"/>
                <a:gd name="T48" fmla="*/ 6269 w 10169"/>
                <a:gd name="T49" fmla="*/ 2077 h 10170"/>
                <a:gd name="T50" fmla="*/ 5963 w 10169"/>
                <a:gd name="T51" fmla="*/ 2829 h 10170"/>
                <a:gd name="T52" fmla="*/ 5869 w 10169"/>
                <a:gd name="T53" fmla="*/ 3260 h 10170"/>
                <a:gd name="T54" fmla="*/ 6054 w 10169"/>
                <a:gd name="T55" fmla="*/ 3604 h 10170"/>
                <a:gd name="T56" fmla="*/ 6442 w 10169"/>
                <a:gd name="T57" fmla="*/ 3777 h 10170"/>
                <a:gd name="T58" fmla="*/ 6802 w 10169"/>
                <a:gd name="T59" fmla="*/ 3674 h 10170"/>
                <a:gd name="T60" fmla="*/ 7282 w 10169"/>
                <a:gd name="T61" fmla="*/ 3194 h 10170"/>
                <a:gd name="T62" fmla="*/ 8029 w 10169"/>
                <a:gd name="T63" fmla="*/ 2821 h 10170"/>
                <a:gd name="T64" fmla="*/ 8932 w 10169"/>
                <a:gd name="T65" fmla="*/ 2864 h 10170"/>
                <a:gd name="T66" fmla="*/ 9667 w 10169"/>
                <a:gd name="T67" fmla="*/ 3298 h 10170"/>
                <a:gd name="T68" fmla="*/ 10085 w 10169"/>
                <a:gd name="T69" fmla="*/ 4055 h 10170"/>
                <a:gd name="T70" fmla="*/ 10134 w 10169"/>
                <a:gd name="T71" fmla="*/ 4924 h 10170"/>
                <a:gd name="T72" fmla="*/ 9756 w 10169"/>
                <a:gd name="T73" fmla="*/ 5662 h 10170"/>
                <a:gd name="T74" fmla="*/ 9053 w 10169"/>
                <a:gd name="T75" fmla="*/ 6195 h 10170"/>
                <a:gd name="T76" fmla="*/ 8244 w 10169"/>
                <a:gd name="T77" fmla="*/ 6312 h 10170"/>
                <a:gd name="T78" fmla="*/ 7549 w 10169"/>
                <a:gd name="T79" fmla="*/ 6095 h 10170"/>
                <a:gd name="T80" fmla="*/ 7069 w 10169"/>
                <a:gd name="T81" fmla="*/ 5862 h 10170"/>
                <a:gd name="T82" fmla="*/ 6724 w 10169"/>
                <a:gd name="T83" fmla="*/ 5933 h 10170"/>
                <a:gd name="T84" fmla="*/ 6446 w 10169"/>
                <a:gd name="T85" fmla="*/ 6248 h 10170"/>
                <a:gd name="T86" fmla="*/ 6407 w 10169"/>
                <a:gd name="T87" fmla="*/ 6607 h 10170"/>
                <a:gd name="T88" fmla="*/ 6620 w 10169"/>
                <a:gd name="T89" fmla="*/ 6935 h 10170"/>
                <a:gd name="T90" fmla="*/ 7080 w 10169"/>
                <a:gd name="T91" fmla="*/ 7404 h 10170"/>
                <a:gd name="T92" fmla="*/ 7378 w 10169"/>
                <a:gd name="T93" fmla="*/ 8479 h 10170"/>
                <a:gd name="T94" fmla="*/ 6944 w 10169"/>
                <a:gd name="T95" fmla="*/ 9543 h 10170"/>
                <a:gd name="T96" fmla="*/ 6006 w 10169"/>
                <a:gd name="T97" fmla="*/ 10128 h 10170"/>
                <a:gd name="T98" fmla="*/ 4926 w 10169"/>
                <a:gd name="T99" fmla="*/ 10021 h 10170"/>
                <a:gd name="T100" fmla="*/ 8777 w 10169"/>
                <a:gd name="T101" fmla="*/ 3346 h 10170"/>
                <a:gd name="T102" fmla="*/ 7944 w 10169"/>
                <a:gd name="T103" fmla="*/ 3389 h 10170"/>
                <a:gd name="T104" fmla="*/ 7297 w 10169"/>
                <a:gd name="T105" fmla="*/ 3948 h 10170"/>
                <a:gd name="T106" fmla="*/ 7169 w 10169"/>
                <a:gd name="T107" fmla="*/ 4788 h 10170"/>
                <a:gd name="T108" fmla="*/ 7609 w 10169"/>
                <a:gd name="T109" fmla="*/ 5525 h 10170"/>
                <a:gd name="T110" fmla="*/ 8408 w 10169"/>
                <a:gd name="T111" fmla="*/ 5805 h 10170"/>
                <a:gd name="T112" fmla="*/ 9185 w 10169"/>
                <a:gd name="T113" fmla="*/ 5520 h 10170"/>
                <a:gd name="T114" fmla="*/ 9623 w 10169"/>
                <a:gd name="T115" fmla="*/ 4781 h 10170"/>
                <a:gd name="T116" fmla="*/ 9509 w 10169"/>
                <a:gd name="T117" fmla="*/ 3955 h 10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69" h="10170">
                  <a:moveTo>
                    <a:pt x="4562" y="9810"/>
                  </a:moveTo>
                  <a:lnTo>
                    <a:pt x="4492" y="9757"/>
                  </a:lnTo>
                  <a:lnTo>
                    <a:pt x="4425" y="9701"/>
                  </a:lnTo>
                  <a:lnTo>
                    <a:pt x="4362" y="9644"/>
                  </a:lnTo>
                  <a:lnTo>
                    <a:pt x="4303" y="9584"/>
                  </a:lnTo>
                  <a:lnTo>
                    <a:pt x="4246" y="9522"/>
                  </a:lnTo>
                  <a:lnTo>
                    <a:pt x="4194" y="9459"/>
                  </a:lnTo>
                  <a:lnTo>
                    <a:pt x="4146" y="9394"/>
                  </a:lnTo>
                  <a:lnTo>
                    <a:pt x="4101" y="9327"/>
                  </a:lnTo>
                  <a:lnTo>
                    <a:pt x="4060" y="9259"/>
                  </a:lnTo>
                  <a:lnTo>
                    <a:pt x="4023" y="9190"/>
                  </a:lnTo>
                  <a:lnTo>
                    <a:pt x="3989" y="9118"/>
                  </a:lnTo>
                  <a:lnTo>
                    <a:pt x="3959" y="9046"/>
                  </a:lnTo>
                  <a:lnTo>
                    <a:pt x="3933" y="8972"/>
                  </a:lnTo>
                  <a:lnTo>
                    <a:pt x="3910" y="8897"/>
                  </a:lnTo>
                  <a:lnTo>
                    <a:pt x="3891" y="8821"/>
                  </a:lnTo>
                  <a:lnTo>
                    <a:pt x="3876" y="8744"/>
                  </a:lnTo>
                  <a:lnTo>
                    <a:pt x="3865" y="8665"/>
                  </a:lnTo>
                  <a:lnTo>
                    <a:pt x="3858" y="8587"/>
                  </a:lnTo>
                  <a:lnTo>
                    <a:pt x="3854" y="8507"/>
                  </a:lnTo>
                  <a:lnTo>
                    <a:pt x="3854" y="8426"/>
                  </a:lnTo>
                  <a:lnTo>
                    <a:pt x="3858" y="8343"/>
                  </a:lnTo>
                  <a:lnTo>
                    <a:pt x="3865" y="8261"/>
                  </a:lnTo>
                  <a:lnTo>
                    <a:pt x="3878" y="8178"/>
                  </a:lnTo>
                  <a:lnTo>
                    <a:pt x="3893" y="8095"/>
                  </a:lnTo>
                  <a:lnTo>
                    <a:pt x="3912" y="8010"/>
                  </a:lnTo>
                  <a:lnTo>
                    <a:pt x="3935" y="7926"/>
                  </a:lnTo>
                  <a:lnTo>
                    <a:pt x="3962" y="7840"/>
                  </a:lnTo>
                  <a:lnTo>
                    <a:pt x="3993" y="7756"/>
                  </a:lnTo>
                  <a:lnTo>
                    <a:pt x="4027" y="7670"/>
                  </a:lnTo>
                  <a:lnTo>
                    <a:pt x="4066" y="7584"/>
                  </a:lnTo>
                  <a:lnTo>
                    <a:pt x="4110" y="7498"/>
                  </a:lnTo>
                  <a:lnTo>
                    <a:pt x="4156" y="7413"/>
                  </a:lnTo>
                  <a:lnTo>
                    <a:pt x="4175" y="7378"/>
                  </a:lnTo>
                  <a:lnTo>
                    <a:pt x="4193" y="7344"/>
                  </a:lnTo>
                  <a:lnTo>
                    <a:pt x="4208" y="7311"/>
                  </a:lnTo>
                  <a:lnTo>
                    <a:pt x="4223" y="7276"/>
                  </a:lnTo>
                  <a:lnTo>
                    <a:pt x="4235" y="7243"/>
                  </a:lnTo>
                  <a:lnTo>
                    <a:pt x="4247" y="7210"/>
                  </a:lnTo>
                  <a:lnTo>
                    <a:pt x="4257" y="7176"/>
                  </a:lnTo>
                  <a:lnTo>
                    <a:pt x="4265" y="7143"/>
                  </a:lnTo>
                  <a:lnTo>
                    <a:pt x="4273" y="7111"/>
                  </a:lnTo>
                  <a:lnTo>
                    <a:pt x="4278" y="7079"/>
                  </a:lnTo>
                  <a:lnTo>
                    <a:pt x="4283" y="7047"/>
                  </a:lnTo>
                  <a:lnTo>
                    <a:pt x="4285" y="7016"/>
                  </a:lnTo>
                  <a:lnTo>
                    <a:pt x="4286" y="6985"/>
                  </a:lnTo>
                  <a:lnTo>
                    <a:pt x="4286" y="6954"/>
                  </a:lnTo>
                  <a:lnTo>
                    <a:pt x="4285" y="6924"/>
                  </a:lnTo>
                  <a:lnTo>
                    <a:pt x="4282" y="6895"/>
                  </a:lnTo>
                  <a:lnTo>
                    <a:pt x="4277" y="6866"/>
                  </a:lnTo>
                  <a:lnTo>
                    <a:pt x="4272" y="6838"/>
                  </a:lnTo>
                  <a:lnTo>
                    <a:pt x="4264" y="6810"/>
                  </a:lnTo>
                  <a:lnTo>
                    <a:pt x="4255" y="6782"/>
                  </a:lnTo>
                  <a:lnTo>
                    <a:pt x="4245" y="6755"/>
                  </a:lnTo>
                  <a:lnTo>
                    <a:pt x="4234" y="6730"/>
                  </a:lnTo>
                  <a:lnTo>
                    <a:pt x="4221" y="6704"/>
                  </a:lnTo>
                  <a:lnTo>
                    <a:pt x="4206" y="6679"/>
                  </a:lnTo>
                  <a:lnTo>
                    <a:pt x="4191" y="6656"/>
                  </a:lnTo>
                  <a:lnTo>
                    <a:pt x="4174" y="6631"/>
                  </a:lnTo>
                  <a:lnTo>
                    <a:pt x="4155" y="6609"/>
                  </a:lnTo>
                  <a:lnTo>
                    <a:pt x="4135" y="6587"/>
                  </a:lnTo>
                  <a:lnTo>
                    <a:pt x="4114" y="6566"/>
                  </a:lnTo>
                  <a:lnTo>
                    <a:pt x="4091" y="6546"/>
                  </a:lnTo>
                  <a:lnTo>
                    <a:pt x="4066" y="6526"/>
                  </a:lnTo>
                  <a:lnTo>
                    <a:pt x="4041" y="6508"/>
                  </a:lnTo>
                  <a:lnTo>
                    <a:pt x="4015" y="6490"/>
                  </a:lnTo>
                  <a:lnTo>
                    <a:pt x="3989" y="6475"/>
                  </a:lnTo>
                  <a:lnTo>
                    <a:pt x="3961" y="6460"/>
                  </a:lnTo>
                  <a:lnTo>
                    <a:pt x="3934" y="6447"/>
                  </a:lnTo>
                  <a:lnTo>
                    <a:pt x="3908" y="6436"/>
                  </a:lnTo>
                  <a:lnTo>
                    <a:pt x="3880" y="6427"/>
                  </a:lnTo>
                  <a:lnTo>
                    <a:pt x="3852" y="6419"/>
                  </a:lnTo>
                  <a:lnTo>
                    <a:pt x="3824" y="6412"/>
                  </a:lnTo>
                  <a:lnTo>
                    <a:pt x="3797" y="6407"/>
                  </a:lnTo>
                  <a:lnTo>
                    <a:pt x="3769" y="6403"/>
                  </a:lnTo>
                  <a:lnTo>
                    <a:pt x="3740" y="6402"/>
                  </a:lnTo>
                  <a:lnTo>
                    <a:pt x="3712" y="6401"/>
                  </a:lnTo>
                  <a:lnTo>
                    <a:pt x="3683" y="6403"/>
                  </a:lnTo>
                  <a:lnTo>
                    <a:pt x="3654" y="6406"/>
                  </a:lnTo>
                  <a:lnTo>
                    <a:pt x="3627" y="6410"/>
                  </a:lnTo>
                  <a:lnTo>
                    <a:pt x="3598" y="6416"/>
                  </a:lnTo>
                  <a:lnTo>
                    <a:pt x="3569" y="6423"/>
                  </a:lnTo>
                  <a:lnTo>
                    <a:pt x="3540" y="6432"/>
                  </a:lnTo>
                  <a:lnTo>
                    <a:pt x="3512" y="6442"/>
                  </a:lnTo>
                  <a:lnTo>
                    <a:pt x="3483" y="6453"/>
                  </a:lnTo>
                  <a:lnTo>
                    <a:pt x="3455" y="6467"/>
                  </a:lnTo>
                  <a:lnTo>
                    <a:pt x="3426" y="6482"/>
                  </a:lnTo>
                  <a:lnTo>
                    <a:pt x="3398" y="6498"/>
                  </a:lnTo>
                  <a:lnTo>
                    <a:pt x="3369" y="6516"/>
                  </a:lnTo>
                  <a:lnTo>
                    <a:pt x="3341" y="6536"/>
                  </a:lnTo>
                  <a:lnTo>
                    <a:pt x="3312" y="6556"/>
                  </a:lnTo>
                  <a:lnTo>
                    <a:pt x="3285" y="6578"/>
                  </a:lnTo>
                  <a:lnTo>
                    <a:pt x="3257" y="6601"/>
                  </a:lnTo>
                  <a:lnTo>
                    <a:pt x="3229" y="6627"/>
                  </a:lnTo>
                  <a:lnTo>
                    <a:pt x="3201" y="6653"/>
                  </a:lnTo>
                  <a:lnTo>
                    <a:pt x="3175" y="6681"/>
                  </a:lnTo>
                  <a:lnTo>
                    <a:pt x="3147" y="6710"/>
                  </a:lnTo>
                  <a:lnTo>
                    <a:pt x="3118" y="6742"/>
                  </a:lnTo>
                  <a:lnTo>
                    <a:pt x="3089" y="6773"/>
                  </a:lnTo>
                  <a:lnTo>
                    <a:pt x="3059" y="6803"/>
                  </a:lnTo>
                  <a:lnTo>
                    <a:pt x="3029" y="6833"/>
                  </a:lnTo>
                  <a:lnTo>
                    <a:pt x="2998" y="6863"/>
                  </a:lnTo>
                  <a:lnTo>
                    <a:pt x="2967" y="6892"/>
                  </a:lnTo>
                  <a:lnTo>
                    <a:pt x="2936" y="6921"/>
                  </a:lnTo>
                  <a:lnTo>
                    <a:pt x="2904" y="6950"/>
                  </a:lnTo>
                  <a:lnTo>
                    <a:pt x="2808" y="7026"/>
                  </a:lnTo>
                  <a:lnTo>
                    <a:pt x="2711" y="7096"/>
                  </a:lnTo>
                  <a:lnTo>
                    <a:pt x="2610" y="7159"/>
                  </a:lnTo>
                  <a:lnTo>
                    <a:pt x="2507" y="7212"/>
                  </a:lnTo>
                  <a:lnTo>
                    <a:pt x="2403" y="7258"/>
                  </a:lnTo>
                  <a:lnTo>
                    <a:pt x="2296" y="7298"/>
                  </a:lnTo>
                  <a:lnTo>
                    <a:pt x="2190" y="7330"/>
                  </a:lnTo>
                  <a:lnTo>
                    <a:pt x="2082" y="7355"/>
                  </a:lnTo>
                  <a:lnTo>
                    <a:pt x="1973" y="7373"/>
                  </a:lnTo>
                  <a:lnTo>
                    <a:pt x="1866" y="7383"/>
                  </a:lnTo>
                  <a:lnTo>
                    <a:pt x="1757" y="7387"/>
                  </a:lnTo>
                  <a:lnTo>
                    <a:pt x="1649" y="7384"/>
                  </a:lnTo>
                  <a:lnTo>
                    <a:pt x="1541" y="7374"/>
                  </a:lnTo>
                  <a:lnTo>
                    <a:pt x="1436" y="7357"/>
                  </a:lnTo>
                  <a:lnTo>
                    <a:pt x="1331" y="7334"/>
                  </a:lnTo>
                  <a:lnTo>
                    <a:pt x="1228" y="7305"/>
                  </a:lnTo>
                  <a:lnTo>
                    <a:pt x="1126" y="7270"/>
                  </a:lnTo>
                  <a:lnTo>
                    <a:pt x="1027" y="7227"/>
                  </a:lnTo>
                  <a:lnTo>
                    <a:pt x="932" y="7180"/>
                  </a:lnTo>
                  <a:lnTo>
                    <a:pt x="839" y="7126"/>
                  </a:lnTo>
                  <a:lnTo>
                    <a:pt x="749" y="7066"/>
                  </a:lnTo>
                  <a:lnTo>
                    <a:pt x="662" y="7000"/>
                  </a:lnTo>
                  <a:lnTo>
                    <a:pt x="579" y="6929"/>
                  </a:lnTo>
                  <a:lnTo>
                    <a:pt x="501" y="6852"/>
                  </a:lnTo>
                  <a:lnTo>
                    <a:pt x="427" y="6770"/>
                  </a:lnTo>
                  <a:lnTo>
                    <a:pt x="358" y="6681"/>
                  </a:lnTo>
                  <a:lnTo>
                    <a:pt x="293" y="6588"/>
                  </a:lnTo>
                  <a:lnTo>
                    <a:pt x="235" y="6490"/>
                  </a:lnTo>
                  <a:lnTo>
                    <a:pt x="182" y="6387"/>
                  </a:lnTo>
                  <a:lnTo>
                    <a:pt x="136" y="6278"/>
                  </a:lnTo>
                  <a:lnTo>
                    <a:pt x="95" y="6165"/>
                  </a:lnTo>
                  <a:lnTo>
                    <a:pt x="61" y="6046"/>
                  </a:lnTo>
                  <a:lnTo>
                    <a:pt x="45" y="5975"/>
                  </a:lnTo>
                  <a:lnTo>
                    <a:pt x="30" y="5904"/>
                  </a:lnTo>
                  <a:lnTo>
                    <a:pt x="19" y="5834"/>
                  </a:lnTo>
                  <a:lnTo>
                    <a:pt x="10" y="5765"/>
                  </a:lnTo>
                  <a:lnTo>
                    <a:pt x="4" y="5697"/>
                  </a:lnTo>
                  <a:lnTo>
                    <a:pt x="0" y="5631"/>
                  </a:lnTo>
                  <a:lnTo>
                    <a:pt x="0" y="5565"/>
                  </a:lnTo>
                  <a:lnTo>
                    <a:pt x="1" y="5500"/>
                  </a:lnTo>
                  <a:lnTo>
                    <a:pt x="6" y="5435"/>
                  </a:lnTo>
                  <a:lnTo>
                    <a:pt x="13" y="5373"/>
                  </a:lnTo>
                  <a:lnTo>
                    <a:pt x="21" y="5311"/>
                  </a:lnTo>
                  <a:lnTo>
                    <a:pt x="34" y="5249"/>
                  </a:lnTo>
                  <a:lnTo>
                    <a:pt x="48" y="5189"/>
                  </a:lnTo>
                  <a:lnTo>
                    <a:pt x="64" y="5129"/>
                  </a:lnTo>
                  <a:lnTo>
                    <a:pt x="83" y="5071"/>
                  </a:lnTo>
                  <a:lnTo>
                    <a:pt x="105" y="5013"/>
                  </a:lnTo>
                  <a:lnTo>
                    <a:pt x="128" y="4955"/>
                  </a:lnTo>
                  <a:lnTo>
                    <a:pt x="154" y="4900"/>
                  </a:lnTo>
                  <a:lnTo>
                    <a:pt x="181" y="4844"/>
                  </a:lnTo>
                  <a:lnTo>
                    <a:pt x="211" y="4791"/>
                  </a:lnTo>
                  <a:lnTo>
                    <a:pt x="245" y="4737"/>
                  </a:lnTo>
                  <a:lnTo>
                    <a:pt x="279" y="4684"/>
                  </a:lnTo>
                  <a:lnTo>
                    <a:pt x="316" y="4632"/>
                  </a:lnTo>
                  <a:lnTo>
                    <a:pt x="355" y="4582"/>
                  </a:lnTo>
                  <a:lnTo>
                    <a:pt x="396" y="4531"/>
                  </a:lnTo>
                  <a:lnTo>
                    <a:pt x="438" y="4482"/>
                  </a:lnTo>
                  <a:lnTo>
                    <a:pt x="483" y="4434"/>
                  </a:lnTo>
                  <a:lnTo>
                    <a:pt x="530" y="4386"/>
                  </a:lnTo>
                  <a:lnTo>
                    <a:pt x="579" y="4339"/>
                  </a:lnTo>
                  <a:lnTo>
                    <a:pt x="630" y="4293"/>
                  </a:lnTo>
                  <a:lnTo>
                    <a:pt x="683" y="4247"/>
                  </a:lnTo>
                  <a:lnTo>
                    <a:pt x="738" y="4203"/>
                  </a:lnTo>
                  <a:lnTo>
                    <a:pt x="790" y="4164"/>
                  </a:lnTo>
                  <a:lnTo>
                    <a:pt x="843" y="4126"/>
                  </a:lnTo>
                  <a:lnTo>
                    <a:pt x="896" y="4092"/>
                  </a:lnTo>
                  <a:lnTo>
                    <a:pt x="952" y="4058"/>
                  </a:lnTo>
                  <a:lnTo>
                    <a:pt x="1007" y="4028"/>
                  </a:lnTo>
                  <a:lnTo>
                    <a:pt x="1065" y="4000"/>
                  </a:lnTo>
                  <a:lnTo>
                    <a:pt x="1123" y="3975"/>
                  </a:lnTo>
                  <a:lnTo>
                    <a:pt x="1182" y="3952"/>
                  </a:lnTo>
                  <a:lnTo>
                    <a:pt x="1242" y="3931"/>
                  </a:lnTo>
                  <a:lnTo>
                    <a:pt x="1302" y="3913"/>
                  </a:lnTo>
                  <a:lnTo>
                    <a:pt x="1363" y="3896"/>
                  </a:lnTo>
                  <a:lnTo>
                    <a:pt x="1424" y="3883"/>
                  </a:lnTo>
                  <a:lnTo>
                    <a:pt x="1486" y="3871"/>
                  </a:lnTo>
                  <a:lnTo>
                    <a:pt x="1548" y="3862"/>
                  </a:lnTo>
                  <a:lnTo>
                    <a:pt x="1610" y="3855"/>
                  </a:lnTo>
                  <a:lnTo>
                    <a:pt x="1674" y="3851"/>
                  </a:lnTo>
                  <a:lnTo>
                    <a:pt x="1736" y="3848"/>
                  </a:lnTo>
                  <a:lnTo>
                    <a:pt x="1799" y="3848"/>
                  </a:lnTo>
                  <a:lnTo>
                    <a:pt x="1862" y="3852"/>
                  </a:lnTo>
                  <a:lnTo>
                    <a:pt x="1926" y="3856"/>
                  </a:lnTo>
                  <a:lnTo>
                    <a:pt x="1989" y="3863"/>
                  </a:lnTo>
                  <a:lnTo>
                    <a:pt x="2052" y="3873"/>
                  </a:lnTo>
                  <a:lnTo>
                    <a:pt x="2115" y="3885"/>
                  </a:lnTo>
                  <a:lnTo>
                    <a:pt x="2178" y="3898"/>
                  </a:lnTo>
                  <a:lnTo>
                    <a:pt x="2241" y="3915"/>
                  </a:lnTo>
                  <a:lnTo>
                    <a:pt x="2303" y="3934"/>
                  </a:lnTo>
                  <a:lnTo>
                    <a:pt x="2364" y="3955"/>
                  </a:lnTo>
                  <a:lnTo>
                    <a:pt x="2425" y="3979"/>
                  </a:lnTo>
                  <a:lnTo>
                    <a:pt x="2485" y="4005"/>
                  </a:lnTo>
                  <a:lnTo>
                    <a:pt x="2545" y="4033"/>
                  </a:lnTo>
                  <a:lnTo>
                    <a:pt x="2605" y="4064"/>
                  </a:lnTo>
                  <a:lnTo>
                    <a:pt x="2663" y="4096"/>
                  </a:lnTo>
                  <a:lnTo>
                    <a:pt x="2711" y="4124"/>
                  </a:lnTo>
                  <a:lnTo>
                    <a:pt x="2757" y="4151"/>
                  </a:lnTo>
                  <a:lnTo>
                    <a:pt x="2804" y="4178"/>
                  </a:lnTo>
                  <a:lnTo>
                    <a:pt x="2852" y="4204"/>
                  </a:lnTo>
                  <a:lnTo>
                    <a:pt x="2898" y="4228"/>
                  </a:lnTo>
                  <a:lnTo>
                    <a:pt x="2946" y="4249"/>
                  </a:lnTo>
                  <a:lnTo>
                    <a:pt x="2969" y="4259"/>
                  </a:lnTo>
                  <a:lnTo>
                    <a:pt x="2994" y="4268"/>
                  </a:lnTo>
                  <a:lnTo>
                    <a:pt x="3018" y="4276"/>
                  </a:lnTo>
                  <a:lnTo>
                    <a:pt x="3043" y="4283"/>
                  </a:lnTo>
                  <a:lnTo>
                    <a:pt x="3066" y="4289"/>
                  </a:lnTo>
                  <a:lnTo>
                    <a:pt x="3091" y="4295"/>
                  </a:lnTo>
                  <a:lnTo>
                    <a:pt x="3116" y="4298"/>
                  </a:lnTo>
                  <a:lnTo>
                    <a:pt x="3140" y="4301"/>
                  </a:lnTo>
                  <a:lnTo>
                    <a:pt x="3166" y="4303"/>
                  </a:lnTo>
                  <a:lnTo>
                    <a:pt x="3190" y="4304"/>
                  </a:lnTo>
                  <a:lnTo>
                    <a:pt x="3216" y="4303"/>
                  </a:lnTo>
                  <a:lnTo>
                    <a:pt x="3241" y="4300"/>
                  </a:lnTo>
                  <a:lnTo>
                    <a:pt x="3267" y="4296"/>
                  </a:lnTo>
                  <a:lnTo>
                    <a:pt x="3294" y="4291"/>
                  </a:lnTo>
                  <a:lnTo>
                    <a:pt x="3319" y="4284"/>
                  </a:lnTo>
                  <a:lnTo>
                    <a:pt x="3346" y="4276"/>
                  </a:lnTo>
                  <a:lnTo>
                    <a:pt x="3372" y="4265"/>
                  </a:lnTo>
                  <a:lnTo>
                    <a:pt x="3399" y="4253"/>
                  </a:lnTo>
                  <a:lnTo>
                    <a:pt x="3427" y="4238"/>
                  </a:lnTo>
                  <a:lnTo>
                    <a:pt x="3455" y="4223"/>
                  </a:lnTo>
                  <a:lnTo>
                    <a:pt x="3491" y="4198"/>
                  </a:lnTo>
                  <a:lnTo>
                    <a:pt x="3527" y="4174"/>
                  </a:lnTo>
                  <a:lnTo>
                    <a:pt x="3559" y="4147"/>
                  </a:lnTo>
                  <a:lnTo>
                    <a:pt x="3589" y="4120"/>
                  </a:lnTo>
                  <a:lnTo>
                    <a:pt x="3616" y="4092"/>
                  </a:lnTo>
                  <a:lnTo>
                    <a:pt x="3641" y="4063"/>
                  </a:lnTo>
                  <a:lnTo>
                    <a:pt x="3664" y="4033"/>
                  </a:lnTo>
                  <a:lnTo>
                    <a:pt x="3684" y="4002"/>
                  </a:lnTo>
                  <a:lnTo>
                    <a:pt x="3702" y="3970"/>
                  </a:lnTo>
                  <a:lnTo>
                    <a:pt x="3718" y="3938"/>
                  </a:lnTo>
                  <a:lnTo>
                    <a:pt x="3731" y="3906"/>
                  </a:lnTo>
                  <a:lnTo>
                    <a:pt x="3742" y="3872"/>
                  </a:lnTo>
                  <a:lnTo>
                    <a:pt x="3751" y="3838"/>
                  </a:lnTo>
                  <a:lnTo>
                    <a:pt x="3757" y="3804"/>
                  </a:lnTo>
                  <a:lnTo>
                    <a:pt x="3761" y="3770"/>
                  </a:lnTo>
                  <a:lnTo>
                    <a:pt x="3762" y="3734"/>
                  </a:lnTo>
                  <a:lnTo>
                    <a:pt x="3761" y="3698"/>
                  </a:lnTo>
                  <a:lnTo>
                    <a:pt x="3758" y="3663"/>
                  </a:lnTo>
                  <a:lnTo>
                    <a:pt x="3752" y="3626"/>
                  </a:lnTo>
                  <a:lnTo>
                    <a:pt x="3743" y="3590"/>
                  </a:lnTo>
                  <a:lnTo>
                    <a:pt x="3733" y="3554"/>
                  </a:lnTo>
                  <a:lnTo>
                    <a:pt x="3720" y="3517"/>
                  </a:lnTo>
                  <a:lnTo>
                    <a:pt x="3705" y="3481"/>
                  </a:lnTo>
                  <a:lnTo>
                    <a:pt x="3688" y="3444"/>
                  </a:lnTo>
                  <a:lnTo>
                    <a:pt x="3668" y="3409"/>
                  </a:lnTo>
                  <a:lnTo>
                    <a:pt x="3646" y="3372"/>
                  </a:lnTo>
                  <a:lnTo>
                    <a:pt x="3620" y="3336"/>
                  </a:lnTo>
                  <a:lnTo>
                    <a:pt x="3593" y="3300"/>
                  </a:lnTo>
                  <a:lnTo>
                    <a:pt x="3564" y="3264"/>
                  </a:lnTo>
                  <a:lnTo>
                    <a:pt x="3532" y="3230"/>
                  </a:lnTo>
                  <a:lnTo>
                    <a:pt x="3498" y="3194"/>
                  </a:lnTo>
                  <a:lnTo>
                    <a:pt x="3461" y="3160"/>
                  </a:lnTo>
                  <a:lnTo>
                    <a:pt x="3398" y="3101"/>
                  </a:lnTo>
                  <a:lnTo>
                    <a:pt x="3338" y="3041"/>
                  </a:lnTo>
                  <a:lnTo>
                    <a:pt x="3281" y="2980"/>
                  </a:lnTo>
                  <a:lnTo>
                    <a:pt x="3227" y="2917"/>
                  </a:lnTo>
                  <a:lnTo>
                    <a:pt x="3176" y="2853"/>
                  </a:lnTo>
                  <a:lnTo>
                    <a:pt x="3128" y="2789"/>
                  </a:lnTo>
                  <a:lnTo>
                    <a:pt x="3083" y="2725"/>
                  </a:lnTo>
                  <a:lnTo>
                    <a:pt x="3040" y="2658"/>
                  </a:lnTo>
                  <a:lnTo>
                    <a:pt x="3002" y="2591"/>
                  </a:lnTo>
                  <a:lnTo>
                    <a:pt x="2966" y="2524"/>
                  </a:lnTo>
                  <a:lnTo>
                    <a:pt x="2934" y="2456"/>
                  </a:lnTo>
                  <a:lnTo>
                    <a:pt x="2904" y="2387"/>
                  </a:lnTo>
                  <a:lnTo>
                    <a:pt x="2877" y="2318"/>
                  </a:lnTo>
                  <a:lnTo>
                    <a:pt x="2854" y="2248"/>
                  </a:lnTo>
                  <a:lnTo>
                    <a:pt x="2834" y="2177"/>
                  </a:lnTo>
                  <a:lnTo>
                    <a:pt x="2817" y="2107"/>
                  </a:lnTo>
                  <a:lnTo>
                    <a:pt x="2803" y="2036"/>
                  </a:lnTo>
                  <a:lnTo>
                    <a:pt x="2793" y="1965"/>
                  </a:lnTo>
                  <a:lnTo>
                    <a:pt x="2785" y="1893"/>
                  </a:lnTo>
                  <a:lnTo>
                    <a:pt x="2781" y="1822"/>
                  </a:lnTo>
                  <a:lnTo>
                    <a:pt x="2781" y="1750"/>
                  </a:lnTo>
                  <a:lnTo>
                    <a:pt x="2783" y="1679"/>
                  </a:lnTo>
                  <a:lnTo>
                    <a:pt x="2788" y="1606"/>
                  </a:lnTo>
                  <a:lnTo>
                    <a:pt x="2797" y="1534"/>
                  </a:lnTo>
                  <a:lnTo>
                    <a:pt x="2808" y="1463"/>
                  </a:lnTo>
                  <a:lnTo>
                    <a:pt x="2824" y="1392"/>
                  </a:lnTo>
                  <a:lnTo>
                    <a:pt x="2843" y="1320"/>
                  </a:lnTo>
                  <a:lnTo>
                    <a:pt x="2865" y="1250"/>
                  </a:lnTo>
                  <a:lnTo>
                    <a:pt x="2890" y="1179"/>
                  </a:lnTo>
                  <a:lnTo>
                    <a:pt x="2918" y="1109"/>
                  </a:lnTo>
                  <a:lnTo>
                    <a:pt x="2950" y="1039"/>
                  </a:lnTo>
                  <a:lnTo>
                    <a:pt x="2986" y="969"/>
                  </a:lnTo>
                  <a:lnTo>
                    <a:pt x="3032" y="888"/>
                  </a:lnTo>
                  <a:lnTo>
                    <a:pt x="3081" y="810"/>
                  </a:lnTo>
                  <a:lnTo>
                    <a:pt x="3133" y="736"/>
                  </a:lnTo>
                  <a:lnTo>
                    <a:pt x="3187" y="665"/>
                  </a:lnTo>
                  <a:lnTo>
                    <a:pt x="3245" y="597"/>
                  </a:lnTo>
                  <a:lnTo>
                    <a:pt x="3305" y="533"/>
                  </a:lnTo>
                  <a:lnTo>
                    <a:pt x="3367" y="472"/>
                  </a:lnTo>
                  <a:lnTo>
                    <a:pt x="3431" y="414"/>
                  </a:lnTo>
                  <a:lnTo>
                    <a:pt x="3499" y="360"/>
                  </a:lnTo>
                  <a:lnTo>
                    <a:pt x="3568" y="309"/>
                  </a:lnTo>
                  <a:lnTo>
                    <a:pt x="3639" y="263"/>
                  </a:lnTo>
                  <a:lnTo>
                    <a:pt x="3711" y="219"/>
                  </a:lnTo>
                  <a:lnTo>
                    <a:pt x="3785" y="181"/>
                  </a:lnTo>
                  <a:lnTo>
                    <a:pt x="3862" y="145"/>
                  </a:lnTo>
                  <a:lnTo>
                    <a:pt x="3939" y="113"/>
                  </a:lnTo>
                  <a:lnTo>
                    <a:pt x="4017" y="85"/>
                  </a:lnTo>
                  <a:lnTo>
                    <a:pt x="4099" y="61"/>
                  </a:lnTo>
                  <a:lnTo>
                    <a:pt x="4180" y="41"/>
                  </a:lnTo>
                  <a:lnTo>
                    <a:pt x="4262" y="24"/>
                  </a:lnTo>
                  <a:lnTo>
                    <a:pt x="4344" y="12"/>
                  </a:lnTo>
                  <a:lnTo>
                    <a:pt x="4428" y="4"/>
                  </a:lnTo>
                  <a:lnTo>
                    <a:pt x="4513" y="0"/>
                  </a:lnTo>
                  <a:lnTo>
                    <a:pt x="4597" y="0"/>
                  </a:lnTo>
                  <a:lnTo>
                    <a:pt x="4683" y="3"/>
                  </a:lnTo>
                  <a:lnTo>
                    <a:pt x="4768" y="12"/>
                  </a:lnTo>
                  <a:lnTo>
                    <a:pt x="4855" y="24"/>
                  </a:lnTo>
                  <a:lnTo>
                    <a:pt x="4940" y="41"/>
                  </a:lnTo>
                  <a:lnTo>
                    <a:pt x="5026" y="62"/>
                  </a:lnTo>
                  <a:lnTo>
                    <a:pt x="5111" y="86"/>
                  </a:lnTo>
                  <a:lnTo>
                    <a:pt x="5197" y="116"/>
                  </a:lnTo>
                  <a:lnTo>
                    <a:pt x="5281" y="151"/>
                  </a:lnTo>
                  <a:lnTo>
                    <a:pt x="5365" y="188"/>
                  </a:lnTo>
                  <a:lnTo>
                    <a:pt x="5440" y="227"/>
                  </a:lnTo>
                  <a:lnTo>
                    <a:pt x="5512" y="271"/>
                  </a:lnTo>
                  <a:lnTo>
                    <a:pt x="5581" y="316"/>
                  </a:lnTo>
                  <a:lnTo>
                    <a:pt x="5647" y="365"/>
                  </a:lnTo>
                  <a:lnTo>
                    <a:pt x="5711" y="417"/>
                  </a:lnTo>
                  <a:lnTo>
                    <a:pt x="5771" y="473"/>
                  </a:lnTo>
                  <a:lnTo>
                    <a:pt x="5828" y="531"/>
                  </a:lnTo>
                  <a:lnTo>
                    <a:pt x="5883" y="593"/>
                  </a:lnTo>
                  <a:lnTo>
                    <a:pt x="5934" y="656"/>
                  </a:lnTo>
                  <a:lnTo>
                    <a:pt x="5983" y="722"/>
                  </a:lnTo>
                  <a:lnTo>
                    <a:pt x="6027" y="790"/>
                  </a:lnTo>
                  <a:lnTo>
                    <a:pt x="6069" y="861"/>
                  </a:lnTo>
                  <a:lnTo>
                    <a:pt x="6107" y="933"/>
                  </a:lnTo>
                  <a:lnTo>
                    <a:pt x="6143" y="1008"/>
                  </a:lnTo>
                  <a:lnTo>
                    <a:pt x="6174" y="1084"/>
                  </a:lnTo>
                  <a:lnTo>
                    <a:pt x="6201" y="1162"/>
                  </a:lnTo>
                  <a:lnTo>
                    <a:pt x="6227" y="1241"/>
                  </a:lnTo>
                  <a:lnTo>
                    <a:pt x="6248" y="1321"/>
                  </a:lnTo>
                  <a:lnTo>
                    <a:pt x="6265" y="1403"/>
                  </a:lnTo>
                  <a:lnTo>
                    <a:pt x="6279" y="1485"/>
                  </a:lnTo>
                  <a:lnTo>
                    <a:pt x="6289" y="1569"/>
                  </a:lnTo>
                  <a:lnTo>
                    <a:pt x="6296" y="1652"/>
                  </a:lnTo>
                  <a:lnTo>
                    <a:pt x="6298" y="1736"/>
                  </a:lnTo>
                  <a:lnTo>
                    <a:pt x="6297" y="1822"/>
                  </a:lnTo>
                  <a:lnTo>
                    <a:pt x="6291" y="1906"/>
                  </a:lnTo>
                  <a:lnTo>
                    <a:pt x="6282" y="1992"/>
                  </a:lnTo>
                  <a:lnTo>
                    <a:pt x="6269" y="2077"/>
                  </a:lnTo>
                  <a:lnTo>
                    <a:pt x="6251" y="2162"/>
                  </a:lnTo>
                  <a:lnTo>
                    <a:pt x="6230" y="2246"/>
                  </a:lnTo>
                  <a:lnTo>
                    <a:pt x="6205" y="2330"/>
                  </a:lnTo>
                  <a:lnTo>
                    <a:pt x="6176" y="2414"/>
                  </a:lnTo>
                  <a:lnTo>
                    <a:pt x="6141" y="2497"/>
                  </a:lnTo>
                  <a:lnTo>
                    <a:pt x="6124" y="2535"/>
                  </a:lnTo>
                  <a:lnTo>
                    <a:pt x="6105" y="2574"/>
                  </a:lnTo>
                  <a:lnTo>
                    <a:pt x="6085" y="2611"/>
                  </a:lnTo>
                  <a:lnTo>
                    <a:pt x="6065" y="2648"/>
                  </a:lnTo>
                  <a:lnTo>
                    <a:pt x="6044" y="2686"/>
                  </a:lnTo>
                  <a:lnTo>
                    <a:pt x="6023" y="2722"/>
                  </a:lnTo>
                  <a:lnTo>
                    <a:pt x="6002" y="2760"/>
                  </a:lnTo>
                  <a:lnTo>
                    <a:pt x="5980" y="2797"/>
                  </a:lnTo>
                  <a:lnTo>
                    <a:pt x="5963" y="2829"/>
                  </a:lnTo>
                  <a:lnTo>
                    <a:pt x="5947" y="2861"/>
                  </a:lnTo>
                  <a:lnTo>
                    <a:pt x="5933" y="2893"/>
                  </a:lnTo>
                  <a:lnTo>
                    <a:pt x="5919" y="2926"/>
                  </a:lnTo>
                  <a:lnTo>
                    <a:pt x="5908" y="2958"/>
                  </a:lnTo>
                  <a:lnTo>
                    <a:pt x="5897" y="2989"/>
                  </a:lnTo>
                  <a:lnTo>
                    <a:pt x="5888" y="3020"/>
                  </a:lnTo>
                  <a:lnTo>
                    <a:pt x="5882" y="3051"/>
                  </a:lnTo>
                  <a:lnTo>
                    <a:pt x="5875" y="3082"/>
                  </a:lnTo>
                  <a:lnTo>
                    <a:pt x="5871" y="3113"/>
                  </a:lnTo>
                  <a:lnTo>
                    <a:pt x="5867" y="3143"/>
                  </a:lnTo>
                  <a:lnTo>
                    <a:pt x="5866" y="3173"/>
                  </a:lnTo>
                  <a:lnTo>
                    <a:pt x="5865" y="3202"/>
                  </a:lnTo>
                  <a:lnTo>
                    <a:pt x="5866" y="3231"/>
                  </a:lnTo>
                  <a:lnTo>
                    <a:pt x="5869" y="3260"/>
                  </a:lnTo>
                  <a:lnTo>
                    <a:pt x="5873" y="3289"/>
                  </a:lnTo>
                  <a:lnTo>
                    <a:pt x="5878" y="3316"/>
                  </a:lnTo>
                  <a:lnTo>
                    <a:pt x="5885" y="3343"/>
                  </a:lnTo>
                  <a:lnTo>
                    <a:pt x="5894" y="3370"/>
                  </a:lnTo>
                  <a:lnTo>
                    <a:pt x="5903" y="3396"/>
                  </a:lnTo>
                  <a:lnTo>
                    <a:pt x="5914" y="3422"/>
                  </a:lnTo>
                  <a:lnTo>
                    <a:pt x="5927" y="3447"/>
                  </a:lnTo>
                  <a:lnTo>
                    <a:pt x="5941" y="3472"/>
                  </a:lnTo>
                  <a:lnTo>
                    <a:pt x="5956" y="3495"/>
                  </a:lnTo>
                  <a:lnTo>
                    <a:pt x="5973" y="3519"/>
                  </a:lnTo>
                  <a:lnTo>
                    <a:pt x="5990" y="3541"/>
                  </a:lnTo>
                  <a:lnTo>
                    <a:pt x="6010" y="3563"/>
                  </a:lnTo>
                  <a:lnTo>
                    <a:pt x="6032" y="3584"/>
                  </a:lnTo>
                  <a:lnTo>
                    <a:pt x="6054" y="3604"/>
                  </a:lnTo>
                  <a:lnTo>
                    <a:pt x="6078" y="3624"/>
                  </a:lnTo>
                  <a:lnTo>
                    <a:pt x="6103" y="3643"/>
                  </a:lnTo>
                  <a:lnTo>
                    <a:pt x="6129" y="3661"/>
                  </a:lnTo>
                  <a:lnTo>
                    <a:pt x="6159" y="3678"/>
                  </a:lnTo>
                  <a:lnTo>
                    <a:pt x="6188" y="3695"/>
                  </a:lnTo>
                  <a:lnTo>
                    <a:pt x="6217" y="3711"/>
                  </a:lnTo>
                  <a:lnTo>
                    <a:pt x="6246" y="3724"/>
                  </a:lnTo>
                  <a:lnTo>
                    <a:pt x="6275" y="3736"/>
                  </a:lnTo>
                  <a:lnTo>
                    <a:pt x="6302" y="3746"/>
                  </a:lnTo>
                  <a:lnTo>
                    <a:pt x="6331" y="3755"/>
                  </a:lnTo>
                  <a:lnTo>
                    <a:pt x="6359" y="3763"/>
                  </a:lnTo>
                  <a:lnTo>
                    <a:pt x="6387" y="3770"/>
                  </a:lnTo>
                  <a:lnTo>
                    <a:pt x="6415" y="3774"/>
                  </a:lnTo>
                  <a:lnTo>
                    <a:pt x="6442" y="3777"/>
                  </a:lnTo>
                  <a:lnTo>
                    <a:pt x="6470" y="3779"/>
                  </a:lnTo>
                  <a:lnTo>
                    <a:pt x="6497" y="3779"/>
                  </a:lnTo>
                  <a:lnTo>
                    <a:pt x="6523" y="3778"/>
                  </a:lnTo>
                  <a:lnTo>
                    <a:pt x="6550" y="3776"/>
                  </a:lnTo>
                  <a:lnTo>
                    <a:pt x="6577" y="3772"/>
                  </a:lnTo>
                  <a:lnTo>
                    <a:pt x="6603" y="3766"/>
                  </a:lnTo>
                  <a:lnTo>
                    <a:pt x="6629" y="3760"/>
                  </a:lnTo>
                  <a:lnTo>
                    <a:pt x="6654" y="3752"/>
                  </a:lnTo>
                  <a:lnTo>
                    <a:pt x="6680" y="3742"/>
                  </a:lnTo>
                  <a:lnTo>
                    <a:pt x="6704" y="3731"/>
                  </a:lnTo>
                  <a:lnTo>
                    <a:pt x="6730" y="3718"/>
                  </a:lnTo>
                  <a:lnTo>
                    <a:pt x="6754" y="3705"/>
                  </a:lnTo>
                  <a:lnTo>
                    <a:pt x="6779" y="3690"/>
                  </a:lnTo>
                  <a:lnTo>
                    <a:pt x="6802" y="3674"/>
                  </a:lnTo>
                  <a:lnTo>
                    <a:pt x="6827" y="3656"/>
                  </a:lnTo>
                  <a:lnTo>
                    <a:pt x="6850" y="3636"/>
                  </a:lnTo>
                  <a:lnTo>
                    <a:pt x="6873" y="3616"/>
                  </a:lnTo>
                  <a:lnTo>
                    <a:pt x="6895" y="3594"/>
                  </a:lnTo>
                  <a:lnTo>
                    <a:pt x="6918" y="3571"/>
                  </a:lnTo>
                  <a:lnTo>
                    <a:pt x="6940" y="3546"/>
                  </a:lnTo>
                  <a:lnTo>
                    <a:pt x="6962" y="3521"/>
                  </a:lnTo>
                  <a:lnTo>
                    <a:pt x="7005" y="3469"/>
                  </a:lnTo>
                  <a:lnTo>
                    <a:pt x="7050" y="3419"/>
                  </a:lnTo>
                  <a:lnTo>
                    <a:pt x="7094" y="3370"/>
                  </a:lnTo>
                  <a:lnTo>
                    <a:pt x="7141" y="3323"/>
                  </a:lnTo>
                  <a:lnTo>
                    <a:pt x="7186" y="3279"/>
                  </a:lnTo>
                  <a:lnTo>
                    <a:pt x="7234" y="3235"/>
                  </a:lnTo>
                  <a:lnTo>
                    <a:pt x="7282" y="3194"/>
                  </a:lnTo>
                  <a:lnTo>
                    <a:pt x="7330" y="3155"/>
                  </a:lnTo>
                  <a:lnTo>
                    <a:pt x="7379" y="3118"/>
                  </a:lnTo>
                  <a:lnTo>
                    <a:pt x="7429" y="3082"/>
                  </a:lnTo>
                  <a:lnTo>
                    <a:pt x="7479" y="3049"/>
                  </a:lnTo>
                  <a:lnTo>
                    <a:pt x="7532" y="3017"/>
                  </a:lnTo>
                  <a:lnTo>
                    <a:pt x="7583" y="2987"/>
                  </a:lnTo>
                  <a:lnTo>
                    <a:pt x="7636" y="2959"/>
                  </a:lnTo>
                  <a:lnTo>
                    <a:pt x="7690" y="2933"/>
                  </a:lnTo>
                  <a:lnTo>
                    <a:pt x="7745" y="2910"/>
                  </a:lnTo>
                  <a:lnTo>
                    <a:pt x="7799" y="2888"/>
                  </a:lnTo>
                  <a:lnTo>
                    <a:pt x="7856" y="2868"/>
                  </a:lnTo>
                  <a:lnTo>
                    <a:pt x="7912" y="2851"/>
                  </a:lnTo>
                  <a:lnTo>
                    <a:pt x="7970" y="2836"/>
                  </a:lnTo>
                  <a:lnTo>
                    <a:pt x="8029" y="2821"/>
                  </a:lnTo>
                  <a:lnTo>
                    <a:pt x="8089" y="2810"/>
                  </a:lnTo>
                  <a:lnTo>
                    <a:pt x="8149" y="2801"/>
                  </a:lnTo>
                  <a:lnTo>
                    <a:pt x="8210" y="2795"/>
                  </a:lnTo>
                  <a:lnTo>
                    <a:pt x="8272" y="2790"/>
                  </a:lnTo>
                  <a:lnTo>
                    <a:pt x="8334" y="2787"/>
                  </a:lnTo>
                  <a:lnTo>
                    <a:pt x="8399" y="2787"/>
                  </a:lnTo>
                  <a:lnTo>
                    <a:pt x="8463" y="2789"/>
                  </a:lnTo>
                  <a:lnTo>
                    <a:pt x="8529" y="2792"/>
                  </a:lnTo>
                  <a:lnTo>
                    <a:pt x="8595" y="2799"/>
                  </a:lnTo>
                  <a:lnTo>
                    <a:pt x="8662" y="2808"/>
                  </a:lnTo>
                  <a:lnTo>
                    <a:pt x="8731" y="2819"/>
                  </a:lnTo>
                  <a:lnTo>
                    <a:pt x="8800" y="2832"/>
                  </a:lnTo>
                  <a:lnTo>
                    <a:pt x="8866" y="2847"/>
                  </a:lnTo>
                  <a:lnTo>
                    <a:pt x="8932" y="2864"/>
                  </a:lnTo>
                  <a:lnTo>
                    <a:pt x="8995" y="2883"/>
                  </a:lnTo>
                  <a:lnTo>
                    <a:pt x="9057" y="2904"/>
                  </a:lnTo>
                  <a:lnTo>
                    <a:pt x="9117" y="2928"/>
                  </a:lnTo>
                  <a:lnTo>
                    <a:pt x="9175" y="2952"/>
                  </a:lnTo>
                  <a:lnTo>
                    <a:pt x="9231" y="2979"/>
                  </a:lnTo>
                  <a:lnTo>
                    <a:pt x="9287" y="3007"/>
                  </a:lnTo>
                  <a:lnTo>
                    <a:pt x="9340" y="3037"/>
                  </a:lnTo>
                  <a:lnTo>
                    <a:pt x="9391" y="3069"/>
                  </a:lnTo>
                  <a:lnTo>
                    <a:pt x="9441" y="3103"/>
                  </a:lnTo>
                  <a:lnTo>
                    <a:pt x="9490" y="3139"/>
                  </a:lnTo>
                  <a:lnTo>
                    <a:pt x="9537" y="3175"/>
                  </a:lnTo>
                  <a:lnTo>
                    <a:pt x="9581" y="3214"/>
                  </a:lnTo>
                  <a:lnTo>
                    <a:pt x="9625" y="3255"/>
                  </a:lnTo>
                  <a:lnTo>
                    <a:pt x="9667" y="3298"/>
                  </a:lnTo>
                  <a:lnTo>
                    <a:pt x="9707" y="3341"/>
                  </a:lnTo>
                  <a:lnTo>
                    <a:pt x="9746" y="3386"/>
                  </a:lnTo>
                  <a:lnTo>
                    <a:pt x="9782" y="3434"/>
                  </a:lnTo>
                  <a:lnTo>
                    <a:pt x="9818" y="3483"/>
                  </a:lnTo>
                  <a:lnTo>
                    <a:pt x="9851" y="3533"/>
                  </a:lnTo>
                  <a:lnTo>
                    <a:pt x="9883" y="3585"/>
                  </a:lnTo>
                  <a:lnTo>
                    <a:pt x="9914" y="3638"/>
                  </a:lnTo>
                  <a:lnTo>
                    <a:pt x="9943" y="3694"/>
                  </a:lnTo>
                  <a:lnTo>
                    <a:pt x="9971" y="3750"/>
                  </a:lnTo>
                  <a:lnTo>
                    <a:pt x="9996" y="3808"/>
                  </a:lnTo>
                  <a:lnTo>
                    <a:pt x="10021" y="3867"/>
                  </a:lnTo>
                  <a:lnTo>
                    <a:pt x="10044" y="3928"/>
                  </a:lnTo>
                  <a:lnTo>
                    <a:pt x="10065" y="3990"/>
                  </a:lnTo>
                  <a:lnTo>
                    <a:pt x="10085" y="4055"/>
                  </a:lnTo>
                  <a:lnTo>
                    <a:pt x="10104" y="4119"/>
                  </a:lnTo>
                  <a:lnTo>
                    <a:pt x="10121" y="4185"/>
                  </a:lnTo>
                  <a:lnTo>
                    <a:pt x="10135" y="4250"/>
                  </a:lnTo>
                  <a:lnTo>
                    <a:pt x="10146" y="4315"/>
                  </a:lnTo>
                  <a:lnTo>
                    <a:pt x="10155" y="4378"/>
                  </a:lnTo>
                  <a:lnTo>
                    <a:pt x="10163" y="4441"/>
                  </a:lnTo>
                  <a:lnTo>
                    <a:pt x="10167" y="4505"/>
                  </a:lnTo>
                  <a:lnTo>
                    <a:pt x="10169" y="4566"/>
                  </a:lnTo>
                  <a:lnTo>
                    <a:pt x="10169" y="4628"/>
                  </a:lnTo>
                  <a:lnTo>
                    <a:pt x="10166" y="4688"/>
                  </a:lnTo>
                  <a:lnTo>
                    <a:pt x="10162" y="4748"/>
                  </a:lnTo>
                  <a:lnTo>
                    <a:pt x="10154" y="4808"/>
                  </a:lnTo>
                  <a:lnTo>
                    <a:pt x="10145" y="4865"/>
                  </a:lnTo>
                  <a:lnTo>
                    <a:pt x="10134" y="4924"/>
                  </a:lnTo>
                  <a:lnTo>
                    <a:pt x="10120" y="4981"/>
                  </a:lnTo>
                  <a:lnTo>
                    <a:pt x="10104" y="5038"/>
                  </a:lnTo>
                  <a:lnTo>
                    <a:pt x="10086" y="5094"/>
                  </a:lnTo>
                  <a:lnTo>
                    <a:pt x="10066" y="5149"/>
                  </a:lnTo>
                  <a:lnTo>
                    <a:pt x="10044" y="5203"/>
                  </a:lnTo>
                  <a:lnTo>
                    <a:pt x="10020" y="5257"/>
                  </a:lnTo>
                  <a:lnTo>
                    <a:pt x="9994" y="5311"/>
                  </a:lnTo>
                  <a:lnTo>
                    <a:pt x="9965" y="5363"/>
                  </a:lnTo>
                  <a:lnTo>
                    <a:pt x="9935" y="5414"/>
                  </a:lnTo>
                  <a:lnTo>
                    <a:pt x="9903" y="5465"/>
                  </a:lnTo>
                  <a:lnTo>
                    <a:pt x="9869" y="5515"/>
                  </a:lnTo>
                  <a:lnTo>
                    <a:pt x="9833" y="5565"/>
                  </a:lnTo>
                  <a:lnTo>
                    <a:pt x="9794" y="5614"/>
                  </a:lnTo>
                  <a:lnTo>
                    <a:pt x="9756" y="5662"/>
                  </a:lnTo>
                  <a:lnTo>
                    <a:pt x="9713" y="5708"/>
                  </a:lnTo>
                  <a:lnTo>
                    <a:pt x="9670" y="5755"/>
                  </a:lnTo>
                  <a:lnTo>
                    <a:pt x="9625" y="5800"/>
                  </a:lnTo>
                  <a:lnTo>
                    <a:pt x="9578" y="5845"/>
                  </a:lnTo>
                  <a:lnTo>
                    <a:pt x="9529" y="5889"/>
                  </a:lnTo>
                  <a:lnTo>
                    <a:pt x="9478" y="5933"/>
                  </a:lnTo>
                  <a:lnTo>
                    <a:pt x="9426" y="5974"/>
                  </a:lnTo>
                  <a:lnTo>
                    <a:pt x="9375" y="6011"/>
                  </a:lnTo>
                  <a:lnTo>
                    <a:pt x="9321" y="6048"/>
                  </a:lnTo>
                  <a:lnTo>
                    <a:pt x="9269" y="6083"/>
                  </a:lnTo>
                  <a:lnTo>
                    <a:pt x="9216" y="6114"/>
                  </a:lnTo>
                  <a:lnTo>
                    <a:pt x="9162" y="6144"/>
                  </a:lnTo>
                  <a:lnTo>
                    <a:pt x="9107" y="6170"/>
                  </a:lnTo>
                  <a:lnTo>
                    <a:pt x="9053" y="6195"/>
                  </a:lnTo>
                  <a:lnTo>
                    <a:pt x="8997" y="6218"/>
                  </a:lnTo>
                  <a:lnTo>
                    <a:pt x="8942" y="6238"/>
                  </a:lnTo>
                  <a:lnTo>
                    <a:pt x="8885" y="6257"/>
                  </a:lnTo>
                  <a:lnTo>
                    <a:pt x="8830" y="6272"/>
                  </a:lnTo>
                  <a:lnTo>
                    <a:pt x="8772" y="6286"/>
                  </a:lnTo>
                  <a:lnTo>
                    <a:pt x="8715" y="6298"/>
                  </a:lnTo>
                  <a:lnTo>
                    <a:pt x="8657" y="6307"/>
                  </a:lnTo>
                  <a:lnTo>
                    <a:pt x="8600" y="6315"/>
                  </a:lnTo>
                  <a:lnTo>
                    <a:pt x="8541" y="6319"/>
                  </a:lnTo>
                  <a:lnTo>
                    <a:pt x="8482" y="6322"/>
                  </a:lnTo>
                  <a:lnTo>
                    <a:pt x="8423" y="6322"/>
                  </a:lnTo>
                  <a:lnTo>
                    <a:pt x="8363" y="6321"/>
                  </a:lnTo>
                  <a:lnTo>
                    <a:pt x="8304" y="6318"/>
                  </a:lnTo>
                  <a:lnTo>
                    <a:pt x="8244" y="6312"/>
                  </a:lnTo>
                  <a:lnTo>
                    <a:pt x="8183" y="6304"/>
                  </a:lnTo>
                  <a:lnTo>
                    <a:pt x="8123" y="6294"/>
                  </a:lnTo>
                  <a:lnTo>
                    <a:pt x="8062" y="6282"/>
                  </a:lnTo>
                  <a:lnTo>
                    <a:pt x="8001" y="6268"/>
                  </a:lnTo>
                  <a:lnTo>
                    <a:pt x="7940" y="6251"/>
                  </a:lnTo>
                  <a:lnTo>
                    <a:pt x="7878" y="6234"/>
                  </a:lnTo>
                  <a:lnTo>
                    <a:pt x="7816" y="6212"/>
                  </a:lnTo>
                  <a:lnTo>
                    <a:pt x="7755" y="6190"/>
                  </a:lnTo>
                  <a:lnTo>
                    <a:pt x="7691" y="6166"/>
                  </a:lnTo>
                  <a:lnTo>
                    <a:pt x="7668" y="6155"/>
                  </a:lnTo>
                  <a:lnTo>
                    <a:pt x="7644" y="6145"/>
                  </a:lnTo>
                  <a:lnTo>
                    <a:pt x="7619" y="6133"/>
                  </a:lnTo>
                  <a:lnTo>
                    <a:pt x="7596" y="6120"/>
                  </a:lnTo>
                  <a:lnTo>
                    <a:pt x="7549" y="6095"/>
                  </a:lnTo>
                  <a:lnTo>
                    <a:pt x="7503" y="6068"/>
                  </a:lnTo>
                  <a:lnTo>
                    <a:pt x="7456" y="6041"/>
                  </a:lnTo>
                  <a:lnTo>
                    <a:pt x="7411" y="6013"/>
                  </a:lnTo>
                  <a:lnTo>
                    <a:pt x="7365" y="5985"/>
                  </a:lnTo>
                  <a:lnTo>
                    <a:pt x="7320" y="5958"/>
                  </a:lnTo>
                  <a:lnTo>
                    <a:pt x="7291" y="5942"/>
                  </a:lnTo>
                  <a:lnTo>
                    <a:pt x="7262" y="5926"/>
                  </a:lnTo>
                  <a:lnTo>
                    <a:pt x="7233" y="5913"/>
                  </a:lnTo>
                  <a:lnTo>
                    <a:pt x="7205" y="5900"/>
                  </a:lnTo>
                  <a:lnTo>
                    <a:pt x="7177" y="5890"/>
                  </a:lnTo>
                  <a:lnTo>
                    <a:pt x="7150" y="5880"/>
                  </a:lnTo>
                  <a:lnTo>
                    <a:pt x="7123" y="5873"/>
                  </a:lnTo>
                  <a:lnTo>
                    <a:pt x="7095" y="5866"/>
                  </a:lnTo>
                  <a:lnTo>
                    <a:pt x="7069" y="5862"/>
                  </a:lnTo>
                  <a:lnTo>
                    <a:pt x="7043" y="5857"/>
                  </a:lnTo>
                  <a:lnTo>
                    <a:pt x="7016" y="5855"/>
                  </a:lnTo>
                  <a:lnTo>
                    <a:pt x="6991" y="5854"/>
                  </a:lnTo>
                  <a:lnTo>
                    <a:pt x="6965" y="5855"/>
                  </a:lnTo>
                  <a:lnTo>
                    <a:pt x="6940" y="5856"/>
                  </a:lnTo>
                  <a:lnTo>
                    <a:pt x="6915" y="5859"/>
                  </a:lnTo>
                  <a:lnTo>
                    <a:pt x="6890" y="5864"/>
                  </a:lnTo>
                  <a:lnTo>
                    <a:pt x="6865" y="5869"/>
                  </a:lnTo>
                  <a:lnTo>
                    <a:pt x="6842" y="5876"/>
                  </a:lnTo>
                  <a:lnTo>
                    <a:pt x="6818" y="5885"/>
                  </a:lnTo>
                  <a:lnTo>
                    <a:pt x="6794" y="5895"/>
                  </a:lnTo>
                  <a:lnTo>
                    <a:pt x="6771" y="5906"/>
                  </a:lnTo>
                  <a:lnTo>
                    <a:pt x="6748" y="5918"/>
                  </a:lnTo>
                  <a:lnTo>
                    <a:pt x="6724" y="5933"/>
                  </a:lnTo>
                  <a:lnTo>
                    <a:pt x="6702" y="5947"/>
                  </a:lnTo>
                  <a:lnTo>
                    <a:pt x="6680" y="5964"/>
                  </a:lnTo>
                  <a:lnTo>
                    <a:pt x="6658" y="5981"/>
                  </a:lnTo>
                  <a:lnTo>
                    <a:pt x="6636" y="6000"/>
                  </a:lnTo>
                  <a:lnTo>
                    <a:pt x="6614" y="6020"/>
                  </a:lnTo>
                  <a:lnTo>
                    <a:pt x="6593" y="6043"/>
                  </a:lnTo>
                  <a:lnTo>
                    <a:pt x="6572" y="6065"/>
                  </a:lnTo>
                  <a:lnTo>
                    <a:pt x="6551" y="6089"/>
                  </a:lnTo>
                  <a:lnTo>
                    <a:pt x="6531" y="6115"/>
                  </a:lnTo>
                  <a:lnTo>
                    <a:pt x="6510" y="6141"/>
                  </a:lnTo>
                  <a:lnTo>
                    <a:pt x="6492" y="6168"/>
                  </a:lnTo>
                  <a:lnTo>
                    <a:pt x="6475" y="6195"/>
                  </a:lnTo>
                  <a:lnTo>
                    <a:pt x="6459" y="6221"/>
                  </a:lnTo>
                  <a:lnTo>
                    <a:pt x="6446" y="6248"/>
                  </a:lnTo>
                  <a:lnTo>
                    <a:pt x="6433" y="6275"/>
                  </a:lnTo>
                  <a:lnTo>
                    <a:pt x="6422" y="6301"/>
                  </a:lnTo>
                  <a:lnTo>
                    <a:pt x="6414" y="6327"/>
                  </a:lnTo>
                  <a:lnTo>
                    <a:pt x="6406" y="6353"/>
                  </a:lnTo>
                  <a:lnTo>
                    <a:pt x="6399" y="6379"/>
                  </a:lnTo>
                  <a:lnTo>
                    <a:pt x="6395" y="6405"/>
                  </a:lnTo>
                  <a:lnTo>
                    <a:pt x="6391" y="6430"/>
                  </a:lnTo>
                  <a:lnTo>
                    <a:pt x="6389" y="6456"/>
                  </a:lnTo>
                  <a:lnTo>
                    <a:pt x="6389" y="6481"/>
                  </a:lnTo>
                  <a:lnTo>
                    <a:pt x="6389" y="6507"/>
                  </a:lnTo>
                  <a:lnTo>
                    <a:pt x="6392" y="6532"/>
                  </a:lnTo>
                  <a:lnTo>
                    <a:pt x="6396" y="6557"/>
                  </a:lnTo>
                  <a:lnTo>
                    <a:pt x="6400" y="6582"/>
                  </a:lnTo>
                  <a:lnTo>
                    <a:pt x="6407" y="6607"/>
                  </a:lnTo>
                  <a:lnTo>
                    <a:pt x="6415" y="6631"/>
                  </a:lnTo>
                  <a:lnTo>
                    <a:pt x="6424" y="6656"/>
                  </a:lnTo>
                  <a:lnTo>
                    <a:pt x="6433" y="6680"/>
                  </a:lnTo>
                  <a:lnTo>
                    <a:pt x="6445" y="6704"/>
                  </a:lnTo>
                  <a:lnTo>
                    <a:pt x="6458" y="6729"/>
                  </a:lnTo>
                  <a:lnTo>
                    <a:pt x="6471" y="6752"/>
                  </a:lnTo>
                  <a:lnTo>
                    <a:pt x="6487" y="6777"/>
                  </a:lnTo>
                  <a:lnTo>
                    <a:pt x="6503" y="6800"/>
                  </a:lnTo>
                  <a:lnTo>
                    <a:pt x="6520" y="6823"/>
                  </a:lnTo>
                  <a:lnTo>
                    <a:pt x="6539" y="6848"/>
                  </a:lnTo>
                  <a:lnTo>
                    <a:pt x="6559" y="6871"/>
                  </a:lnTo>
                  <a:lnTo>
                    <a:pt x="6580" y="6894"/>
                  </a:lnTo>
                  <a:lnTo>
                    <a:pt x="6601" y="6916"/>
                  </a:lnTo>
                  <a:lnTo>
                    <a:pt x="6620" y="6935"/>
                  </a:lnTo>
                  <a:lnTo>
                    <a:pt x="6640" y="6954"/>
                  </a:lnTo>
                  <a:lnTo>
                    <a:pt x="6660" y="6972"/>
                  </a:lnTo>
                  <a:lnTo>
                    <a:pt x="6680" y="6990"/>
                  </a:lnTo>
                  <a:lnTo>
                    <a:pt x="6721" y="7024"/>
                  </a:lnTo>
                  <a:lnTo>
                    <a:pt x="6762" y="7057"/>
                  </a:lnTo>
                  <a:lnTo>
                    <a:pt x="6803" y="7092"/>
                  </a:lnTo>
                  <a:lnTo>
                    <a:pt x="6844" y="7126"/>
                  </a:lnTo>
                  <a:lnTo>
                    <a:pt x="6864" y="7145"/>
                  </a:lnTo>
                  <a:lnTo>
                    <a:pt x="6883" y="7163"/>
                  </a:lnTo>
                  <a:lnTo>
                    <a:pt x="6902" y="7182"/>
                  </a:lnTo>
                  <a:lnTo>
                    <a:pt x="6920" y="7201"/>
                  </a:lnTo>
                  <a:lnTo>
                    <a:pt x="6978" y="7267"/>
                  </a:lnTo>
                  <a:lnTo>
                    <a:pt x="7031" y="7334"/>
                  </a:lnTo>
                  <a:lnTo>
                    <a:pt x="7080" y="7404"/>
                  </a:lnTo>
                  <a:lnTo>
                    <a:pt x="7126" y="7474"/>
                  </a:lnTo>
                  <a:lnTo>
                    <a:pt x="7167" y="7546"/>
                  </a:lnTo>
                  <a:lnTo>
                    <a:pt x="7206" y="7619"/>
                  </a:lnTo>
                  <a:lnTo>
                    <a:pt x="7241" y="7694"/>
                  </a:lnTo>
                  <a:lnTo>
                    <a:pt x="7271" y="7769"/>
                  </a:lnTo>
                  <a:lnTo>
                    <a:pt x="7298" y="7846"/>
                  </a:lnTo>
                  <a:lnTo>
                    <a:pt x="7322" y="7924"/>
                  </a:lnTo>
                  <a:lnTo>
                    <a:pt x="7341" y="8001"/>
                  </a:lnTo>
                  <a:lnTo>
                    <a:pt x="7356" y="8080"/>
                  </a:lnTo>
                  <a:lnTo>
                    <a:pt x="7368" y="8159"/>
                  </a:lnTo>
                  <a:lnTo>
                    <a:pt x="7376" y="8239"/>
                  </a:lnTo>
                  <a:lnTo>
                    <a:pt x="7381" y="8319"/>
                  </a:lnTo>
                  <a:lnTo>
                    <a:pt x="7382" y="8399"/>
                  </a:lnTo>
                  <a:lnTo>
                    <a:pt x="7378" y="8479"/>
                  </a:lnTo>
                  <a:lnTo>
                    <a:pt x="7372" y="8559"/>
                  </a:lnTo>
                  <a:lnTo>
                    <a:pt x="7361" y="8639"/>
                  </a:lnTo>
                  <a:lnTo>
                    <a:pt x="7347" y="8718"/>
                  </a:lnTo>
                  <a:lnTo>
                    <a:pt x="7328" y="8796"/>
                  </a:lnTo>
                  <a:lnTo>
                    <a:pt x="7307" y="8875"/>
                  </a:lnTo>
                  <a:lnTo>
                    <a:pt x="7282" y="8954"/>
                  </a:lnTo>
                  <a:lnTo>
                    <a:pt x="7253" y="9031"/>
                  </a:lnTo>
                  <a:lnTo>
                    <a:pt x="7220" y="9107"/>
                  </a:lnTo>
                  <a:lnTo>
                    <a:pt x="7183" y="9183"/>
                  </a:lnTo>
                  <a:lnTo>
                    <a:pt x="7143" y="9257"/>
                  </a:lnTo>
                  <a:lnTo>
                    <a:pt x="7099" y="9331"/>
                  </a:lnTo>
                  <a:lnTo>
                    <a:pt x="7051" y="9403"/>
                  </a:lnTo>
                  <a:lnTo>
                    <a:pt x="7000" y="9473"/>
                  </a:lnTo>
                  <a:lnTo>
                    <a:pt x="6944" y="9543"/>
                  </a:lnTo>
                  <a:lnTo>
                    <a:pt x="6885" y="9609"/>
                  </a:lnTo>
                  <a:lnTo>
                    <a:pt x="6828" y="9670"/>
                  </a:lnTo>
                  <a:lnTo>
                    <a:pt x="6768" y="9727"/>
                  </a:lnTo>
                  <a:lnTo>
                    <a:pt x="6707" y="9780"/>
                  </a:lnTo>
                  <a:lnTo>
                    <a:pt x="6642" y="9831"/>
                  </a:lnTo>
                  <a:lnTo>
                    <a:pt x="6578" y="9878"/>
                  </a:lnTo>
                  <a:lnTo>
                    <a:pt x="6510" y="9921"/>
                  </a:lnTo>
                  <a:lnTo>
                    <a:pt x="6442" y="9961"/>
                  </a:lnTo>
                  <a:lnTo>
                    <a:pt x="6372" y="9998"/>
                  </a:lnTo>
                  <a:lnTo>
                    <a:pt x="6301" y="10030"/>
                  </a:lnTo>
                  <a:lnTo>
                    <a:pt x="6229" y="10060"/>
                  </a:lnTo>
                  <a:lnTo>
                    <a:pt x="6156" y="10087"/>
                  </a:lnTo>
                  <a:lnTo>
                    <a:pt x="6082" y="10109"/>
                  </a:lnTo>
                  <a:lnTo>
                    <a:pt x="6006" y="10128"/>
                  </a:lnTo>
                  <a:lnTo>
                    <a:pt x="5931" y="10143"/>
                  </a:lnTo>
                  <a:lnTo>
                    <a:pt x="5854" y="10156"/>
                  </a:lnTo>
                  <a:lnTo>
                    <a:pt x="5777" y="10163"/>
                  </a:lnTo>
                  <a:lnTo>
                    <a:pt x="5700" y="10169"/>
                  </a:lnTo>
                  <a:lnTo>
                    <a:pt x="5622" y="10170"/>
                  </a:lnTo>
                  <a:lnTo>
                    <a:pt x="5544" y="10168"/>
                  </a:lnTo>
                  <a:lnTo>
                    <a:pt x="5465" y="10162"/>
                  </a:lnTo>
                  <a:lnTo>
                    <a:pt x="5388" y="10152"/>
                  </a:lnTo>
                  <a:lnTo>
                    <a:pt x="5310" y="10140"/>
                  </a:lnTo>
                  <a:lnTo>
                    <a:pt x="5232" y="10123"/>
                  </a:lnTo>
                  <a:lnTo>
                    <a:pt x="5154" y="10103"/>
                  </a:lnTo>
                  <a:lnTo>
                    <a:pt x="5078" y="10079"/>
                  </a:lnTo>
                  <a:lnTo>
                    <a:pt x="5002" y="10052"/>
                  </a:lnTo>
                  <a:lnTo>
                    <a:pt x="4926" y="10021"/>
                  </a:lnTo>
                  <a:lnTo>
                    <a:pt x="4851" y="9986"/>
                  </a:lnTo>
                  <a:lnTo>
                    <a:pt x="4777" y="9948"/>
                  </a:lnTo>
                  <a:lnTo>
                    <a:pt x="4705" y="9906"/>
                  </a:lnTo>
                  <a:lnTo>
                    <a:pt x="4633" y="9860"/>
                  </a:lnTo>
                  <a:lnTo>
                    <a:pt x="4562" y="9810"/>
                  </a:lnTo>
                  <a:close/>
                  <a:moveTo>
                    <a:pt x="9159" y="3535"/>
                  </a:moveTo>
                  <a:lnTo>
                    <a:pt x="9159" y="3535"/>
                  </a:lnTo>
                  <a:lnTo>
                    <a:pt x="9108" y="3500"/>
                  </a:lnTo>
                  <a:lnTo>
                    <a:pt x="9056" y="3466"/>
                  </a:lnTo>
                  <a:lnTo>
                    <a:pt x="9003" y="3436"/>
                  </a:lnTo>
                  <a:lnTo>
                    <a:pt x="8947" y="3410"/>
                  </a:lnTo>
                  <a:lnTo>
                    <a:pt x="8892" y="3385"/>
                  </a:lnTo>
                  <a:lnTo>
                    <a:pt x="8835" y="3365"/>
                  </a:lnTo>
                  <a:lnTo>
                    <a:pt x="8777" y="3346"/>
                  </a:lnTo>
                  <a:lnTo>
                    <a:pt x="8719" y="3332"/>
                  </a:lnTo>
                  <a:lnTo>
                    <a:pt x="8659" y="3319"/>
                  </a:lnTo>
                  <a:lnTo>
                    <a:pt x="8600" y="3310"/>
                  </a:lnTo>
                  <a:lnTo>
                    <a:pt x="8539" y="3303"/>
                  </a:lnTo>
                  <a:lnTo>
                    <a:pt x="8479" y="3299"/>
                  </a:lnTo>
                  <a:lnTo>
                    <a:pt x="8418" y="3298"/>
                  </a:lnTo>
                  <a:lnTo>
                    <a:pt x="8358" y="3300"/>
                  </a:lnTo>
                  <a:lnTo>
                    <a:pt x="8297" y="3304"/>
                  </a:lnTo>
                  <a:lnTo>
                    <a:pt x="8237" y="3312"/>
                  </a:lnTo>
                  <a:lnTo>
                    <a:pt x="8177" y="3322"/>
                  </a:lnTo>
                  <a:lnTo>
                    <a:pt x="8118" y="3334"/>
                  </a:lnTo>
                  <a:lnTo>
                    <a:pt x="8059" y="3350"/>
                  </a:lnTo>
                  <a:lnTo>
                    <a:pt x="8000" y="3368"/>
                  </a:lnTo>
                  <a:lnTo>
                    <a:pt x="7944" y="3389"/>
                  </a:lnTo>
                  <a:lnTo>
                    <a:pt x="7887" y="3412"/>
                  </a:lnTo>
                  <a:lnTo>
                    <a:pt x="7831" y="3437"/>
                  </a:lnTo>
                  <a:lnTo>
                    <a:pt x="7777" y="3466"/>
                  </a:lnTo>
                  <a:lnTo>
                    <a:pt x="7725" y="3497"/>
                  </a:lnTo>
                  <a:lnTo>
                    <a:pt x="7674" y="3531"/>
                  </a:lnTo>
                  <a:lnTo>
                    <a:pt x="7624" y="3567"/>
                  </a:lnTo>
                  <a:lnTo>
                    <a:pt x="7576" y="3606"/>
                  </a:lnTo>
                  <a:lnTo>
                    <a:pt x="7529" y="3647"/>
                  </a:lnTo>
                  <a:lnTo>
                    <a:pt x="7485" y="3692"/>
                  </a:lnTo>
                  <a:lnTo>
                    <a:pt x="7443" y="3737"/>
                  </a:lnTo>
                  <a:lnTo>
                    <a:pt x="7403" y="3786"/>
                  </a:lnTo>
                  <a:lnTo>
                    <a:pt x="7365" y="3838"/>
                  </a:lnTo>
                  <a:lnTo>
                    <a:pt x="7330" y="3893"/>
                  </a:lnTo>
                  <a:lnTo>
                    <a:pt x="7297" y="3948"/>
                  </a:lnTo>
                  <a:lnTo>
                    <a:pt x="7268" y="4004"/>
                  </a:lnTo>
                  <a:lnTo>
                    <a:pt x="7242" y="4062"/>
                  </a:lnTo>
                  <a:lnTo>
                    <a:pt x="7220" y="4119"/>
                  </a:lnTo>
                  <a:lnTo>
                    <a:pt x="7200" y="4179"/>
                  </a:lnTo>
                  <a:lnTo>
                    <a:pt x="7183" y="4239"/>
                  </a:lnTo>
                  <a:lnTo>
                    <a:pt x="7170" y="4299"/>
                  </a:lnTo>
                  <a:lnTo>
                    <a:pt x="7159" y="4360"/>
                  </a:lnTo>
                  <a:lnTo>
                    <a:pt x="7152" y="4421"/>
                  </a:lnTo>
                  <a:lnTo>
                    <a:pt x="7147" y="4482"/>
                  </a:lnTo>
                  <a:lnTo>
                    <a:pt x="7145" y="4543"/>
                  </a:lnTo>
                  <a:lnTo>
                    <a:pt x="7147" y="4605"/>
                  </a:lnTo>
                  <a:lnTo>
                    <a:pt x="7152" y="4667"/>
                  </a:lnTo>
                  <a:lnTo>
                    <a:pt x="7159" y="4727"/>
                  </a:lnTo>
                  <a:lnTo>
                    <a:pt x="7169" y="4788"/>
                  </a:lnTo>
                  <a:lnTo>
                    <a:pt x="7182" y="4848"/>
                  </a:lnTo>
                  <a:lnTo>
                    <a:pt x="7199" y="4908"/>
                  </a:lnTo>
                  <a:lnTo>
                    <a:pt x="7217" y="4965"/>
                  </a:lnTo>
                  <a:lnTo>
                    <a:pt x="7238" y="5023"/>
                  </a:lnTo>
                  <a:lnTo>
                    <a:pt x="7263" y="5080"/>
                  </a:lnTo>
                  <a:lnTo>
                    <a:pt x="7291" y="5135"/>
                  </a:lnTo>
                  <a:lnTo>
                    <a:pt x="7321" y="5190"/>
                  </a:lnTo>
                  <a:lnTo>
                    <a:pt x="7354" y="5243"/>
                  </a:lnTo>
                  <a:lnTo>
                    <a:pt x="7389" y="5294"/>
                  </a:lnTo>
                  <a:lnTo>
                    <a:pt x="7428" y="5344"/>
                  </a:lnTo>
                  <a:lnTo>
                    <a:pt x="7469" y="5393"/>
                  </a:lnTo>
                  <a:lnTo>
                    <a:pt x="7513" y="5438"/>
                  </a:lnTo>
                  <a:lnTo>
                    <a:pt x="7559" y="5483"/>
                  </a:lnTo>
                  <a:lnTo>
                    <a:pt x="7609" y="5525"/>
                  </a:lnTo>
                  <a:lnTo>
                    <a:pt x="7662" y="5565"/>
                  </a:lnTo>
                  <a:lnTo>
                    <a:pt x="7714" y="5602"/>
                  </a:lnTo>
                  <a:lnTo>
                    <a:pt x="7768" y="5635"/>
                  </a:lnTo>
                  <a:lnTo>
                    <a:pt x="7822" y="5666"/>
                  </a:lnTo>
                  <a:lnTo>
                    <a:pt x="7879" y="5694"/>
                  </a:lnTo>
                  <a:lnTo>
                    <a:pt x="7936" y="5717"/>
                  </a:lnTo>
                  <a:lnTo>
                    <a:pt x="7993" y="5739"/>
                  </a:lnTo>
                  <a:lnTo>
                    <a:pt x="8051" y="5757"/>
                  </a:lnTo>
                  <a:lnTo>
                    <a:pt x="8110" y="5773"/>
                  </a:lnTo>
                  <a:lnTo>
                    <a:pt x="8169" y="5785"/>
                  </a:lnTo>
                  <a:lnTo>
                    <a:pt x="8229" y="5795"/>
                  </a:lnTo>
                  <a:lnTo>
                    <a:pt x="8288" y="5802"/>
                  </a:lnTo>
                  <a:lnTo>
                    <a:pt x="8348" y="5805"/>
                  </a:lnTo>
                  <a:lnTo>
                    <a:pt x="8408" y="5805"/>
                  </a:lnTo>
                  <a:lnTo>
                    <a:pt x="8466" y="5803"/>
                  </a:lnTo>
                  <a:lnTo>
                    <a:pt x="8526" y="5798"/>
                  </a:lnTo>
                  <a:lnTo>
                    <a:pt x="8585" y="5790"/>
                  </a:lnTo>
                  <a:lnTo>
                    <a:pt x="8644" y="5779"/>
                  </a:lnTo>
                  <a:lnTo>
                    <a:pt x="8702" y="5766"/>
                  </a:lnTo>
                  <a:lnTo>
                    <a:pt x="8760" y="5749"/>
                  </a:lnTo>
                  <a:lnTo>
                    <a:pt x="8816" y="5731"/>
                  </a:lnTo>
                  <a:lnTo>
                    <a:pt x="8873" y="5708"/>
                  </a:lnTo>
                  <a:lnTo>
                    <a:pt x="8927" y="5684"/>
                  </a:lnTo>
                  <a:lnTo>
                    <a:pt x="8982" y="5656"/>
                  </a:lnTo>
                  <a:lnTo>
                    <a:pt x="9034" y="5626"/>
                  </a:lnTo>
                  <a:lnTo>
                    <a:pt x="9086" y="5593"/>
                  </a:lnTo>
                  <a:lnTo>
                    <a:pt x="9136" y="5557"/>
                  </a:lnTo>
                  <a:lnTo>
                    <a:pt x="9185" y="5520"/>
                  </a:lnTo>
                  <a:lnTo>
                    <a:pt x="9233" y="5478"/>
                  </a:lnTo>
                  <a:lnTo>
                    <a:pt x="9278" y="5435"/>
                  </a:lnTo>
                  <a:lnTo>
                    <a:pt x="9321" y="5390"/>
                  </a:lnTo>
                  <a:lnTo>
                    <a:pt x="9364" y="5341"/>
                  </a:lnTo>
                  <a:lnTo>
                    <a:pt x="9404" y="5290"/>
                  </a:lnTo>
                  <a:lnTo>
                    <a:pt x="9440" y="5237"/>
                  </a:lnTo>
                  <a:lnTo>
                    <a:pt x="9474" y="5184"/>
                  </a:lnTo>
                  <a:lnTo>
                    <a:pt x="9504" y="5130"/>
                  </a:lnTo>
                  <a:lnTo>
                    <a:pt x="9531" y="5073"/>
                  </a:lnTo>
                  <a:lnTo>
                    <a:pt x="9556" y="5017"/>
                  </a:lnTo>
                  <a:lnTo>
                    <a:pt x="9577" y="4959"/>
                  </a:lnTo>
                  <a:lnTo>
                    <a:pt x="9596" y="4901"/>
                  </a:lnTo>
                  <a:lnTo>
                    <a:pt x="9611" y="4841"/>
                  </a:lnTo>
                  <a:lnTo>
                    <a:pt x="9623" y="4781"/>
                  </a:lnTo>
                  <a:lnTo>
                    <a:pt x="9633" y="4721"/>
                  </a:lnTo>
                  <a:lnTo>
                    <a:pt x="9641" y="4661"/>
                  </a:lnTo>
                  <a:lnTo>
                    <a:pt x="9645" y="4600"/>
                  </a:lnTo>
                  <a:lnTo>
                    <a:pt x="9647" y="4539"/>
                  </a:lnTo>
                  <a:lnTo>
                    <a:pt x="9645" y="4479"/>
                  </a:lnTo>
                  <a:lnTo>
                    <a:pt x="9640" y="4418"/>
                  </a:lnTo>
                  <a:lnTo>
                    <a:pt x="9633" y="4358"/>
                  </a:lnTo>
                  <a:lnTo>
                    <a:pt x="9623" y="4298"/>
                  </a:lnTo>
                  <a:lnTo>
                    <a:pt x="9611" y="4239"/>
                  </a:lnTo>
                  <a:lnTo>
                    <a:pt x="9596" y="4180"/>
                  </a:lnTo>
                  <a:lnTo>
                    <a:pt x="9578" y="4123"/>
                  </a:lnTo>
                  <a:lnTo>
                    <a:pt x="9558" y="4065"/>
                  </a:lnTo>
                  <a:lnTo>
                    <a:pt x="9535" y="4009"/>
                  </a:lnTo>
                  <a:lnTo>
                    <a:pt x="9509" y="3955"/>
                  </a:lnTo>
                  <a:lnTo>
                    <a:pt x="9480" y="3902"/>
                  </a:lnTo>
                  <a:lnTo>
                    <a:pt x="9449" y="3849"/>
                  </a:lnTo>
                  <a:lnTo>
                    <a:pt x="9415" y="3798"/>
                  </a:lnTo>
                  <a:lnTo>
                    <a:pt x="9379" y="3750"/>
                  </a:lnTo>
                  <a:lnTo>
                    <a:pt x="9340" y="3703"/>
                  </a:lnTo>
                  <a:lnTo>
                    <a:pt x="9298" y="3657"/>
                  </a:lnTo>
                  <a:lnTo>
                    <a:pt x="9255" y="3615"/>
                  </a:lnTo>
                  <a:lnTo>
                    <a:pt x="9208" y="3574"/>
                  </a:lnTo>
                  <a:lnTo>
                    <a:pt x="9159" y="3535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32" name="Freeform 47">
              <a:extLst>
                <a:ext uri="{FF2B5EF4-FFF2-40B4-BE49-F238E27FC236}">
                  <a16:creationId xmlns:a16="http://schemas.microsoft.com/office/drawing/2014/main" id="{C6EE2273-C112-4403-95A5-03E3E3694984}"/>
                </a:ext>
              </a:extLst>
            </p:cNvPr>
            <p:cNvSpPr>
              <a:spLocks noEditPoints="1"/>
            </p:cNvSpPr>
            <p:nvPr/>
          </p:nvSpPr>
          <p:spPr bwMode="auto">
            <a:xfrm rot="424420">
              <a:off x="5705954" y="4122580"/>
              <a:ext cx="889454" cy="889454"/>
            </a:xfrm>
            <a:custGeom>
              <a:avLst/>
              <a:gdLst>
                <a:gd name="T0" fmla="*/ 340 w 2504"/>
                <a:gd name="T1" fmla="*/ 2107 h 2509"/>
                <a:gd name="T2" fmla="*/ 158 w 2504"/>
                <a:gd name="T3" fmla="*/ 1861 h 2509"/>
                <a:gd name="T4" fmla="*/ 44 w 2504"/>
                <a:gd name="T5" fmla="*/ 1587 h 2509"/>
                <a:gd name="T6" fmla="*/ 0 w 2504"/>
                <a:gd name="T7" fmla="*/ 1295 h 2509"/>
                <a:gd name="T8" fmla="*/ 27 w 2504"/>
                <a:gd name="T9" fmla="*/ 997 h 2509"/>
                <a:gd name="T10" fmla="*/ 128 w 2504"/>
                <a:gd name="T11" fmla="*/ 705 h 2509"/>
                <a:gd name="T12" fmla="*/ 304 w 2504"/>
                <a:gd name="T13" fmla="*/ 436 h 2509"/>
                <a:gd name="T14" fmla="*/ 536 w 2504"/>
                <a:gd name="T15" fmla="*/ 226 h 2509"/>
                <a:gd name="T16" fmla="*/ 808 w 2504"/>
                <a:gd name="T17" fmla="*/ 82 h 2509"/>
                <a:gd name="T18" fmla="*/ 1107 w 2504"/>
                <a:gd name="T19" fmla="*/ 9 h 2509"/>
                <a:gd name="T20" fmla="*/ 1414 w 2504"/>
                <a:gd name="T21" fmla="*/ 9 h 2509"/>
                <a:gd name="T22" fmla="*/ 1716 w 2504"/>
                <a:gd name="T23" fmla="*/ 85 h 2509"/>
                <a:gd name="T24" fmla="*/ 1997 w 2504"/>
                <a:gd name="T25" fmla="*/ 238 h 2509"/>
                <a:gd name="T26" fmla="*/ 2222 w 2504"/>
                <a:gd name="T27" fmla="*/ 451 h 2509"/>
                <a:gd name="T28" fmla="*/ 2384 w 2504"/>
                <a:gd name="T29" fmla="*/ 708 h 2509"/>
                <a:gd name="T30" fmla="*/ 2479 w 2504"/>
                <a:gd name="T31" fmla="*/ 992 h 2509"/>
                <a:gd name="T32" fmla="*/ 2503 w 2504"/>
                <a:gd name="T33" fmla="*/ 1292 h 2509"/>
                <a:gd name="T34" fmla="*/ 2458 w 2504"/>
                <a:gd name="T35" fmla="*/ 1590 h 2509"/>
                <a:gd name="T36" fmla="*/ 2338 w 2504"/>
                <a:gd name="T37" fmla="*/ 1876 h 2509"/>
                <a:gd name="T38" fmla="*/ 2145 w 2504"/>
                <a:gd name="T39" fmla="*/ 2130 h 2509"/>
                <a:gd name="T40" fmla="*/ 1905 w 2504"/>
                <a:gd name="T41" fmla="*/ 2324 h 2509"/>
                <a:gd name="T42" fmla="*/ 1633 w 2504"/>
                <a:gd name="T43" fmla="*/ 2451 h 2509"/>
                <a:gd name="T44" fmla="*/ 1343 w 2504"/>
                <a:gd name="T45" fmla="*/ 2507 h 2509"/>
                <a:gd name="T46" fmla="*/ 1045 w 2504"/>
                <a:gd name="T47" fmla="*/ 2491 h 2509"/>
                <a:gd name="T48" fmla="*/ 753 w 2504"/>
                <a:gd name="T49" fmla="*/ 2401 h 2509"/>
                <a:gd name="T50" fmla="*/ 1889 w 2504"/>
                <a:gd name="T51" fmla="*/ 379 h 2509"/>
                <a:gd name="T52" fmla="*/ 1696 w 2504"/>
                <a:gd name="T53" fmla="*/ 265 h 2509"/>
                <a:gd name="T54" fmla="*/ 1441 w 2504"/>
                <a:gd name="T55" fmla="*/ 181 h 2509"/>
                <a:gd name="T56" fmla="*/ 1183 w 2504"/>
                <a:gd name="T57" fmla="*/ 162 h 2509"/>
                <a:gd name="T58" fmla="*/ 930 w 2504"/>
                <a:gd name="T59" fmla="*/ 207 h 2509"/>
                <a:gd name="T60" fmla="*/ 695 w 2504"/>
                <a:gd name="T61" fmla="*/ 312 h 2509"/>
                <a:gd name="T62" fmla="*/ 485 w 2504"/>
                <a:gd name="T63" fmla="*/ 478 h 2509"/>
                <a:gd name="T64" fmla="*/ 314 w 2504"/>
                <a:gd name="T65" fmla="*/ 701 h 2509"/>
                <a:gd name="T66" fmla="*/ 204 w 2504"/>
                <a:gd name="T67" fmla="*/ 954 h 2509"/>
                <a:gd name="T68" fmla="*/ 162 w 2504"/>
                <a:gd name="T69" fmla="*/ 1220 h 2509"/>
                <a:gd name="T70" fmla="*/ 185 w 2504"/>
                <a:gd name="T71" fmla="*/ 1484 h 2509"/>
                <a:gd name="T72" fmla="*/ 272 w 2504"/>
                <a:gd name="T73" fmla="*/ 1735 h 2509"/>
                <a:gd name="T74" fmla="*/ 419 w 2504"/>
                <a:gd name="T75" fmla="*/ 1961 h 2509"/>
                <a:gd name="T76" fmla="*/ 627 w 2504"/>
                <a:gd name="T77" fmla="*/ 2150 h 2509"/>
                <a:gd name="T78" fmla="*/ 868 w 2504"/>
                <a:gd name="T79" fmla="*/ 2279 h 2509"/>
                <a:gd name="T80" fmla="*/ 1122 w 2504"/>
                <a:gd name="T81" fmla="*/ 2342 h 2509"/>
                <a:gd name="T82" fmla="*/ 1380 w 2504"/>
                <a:gd name="T83" fmla="*/ 2341 h 2509"/>
                <a:gd name="T84" fmla="*/ 1629 w 2504"/>
                <a:gd name="T85" fmla="*/ 2278 h 2509"/>
                <a:gd name="T86" fmla="*/ 1860 w 2504"/>
                <a:gd name="T87" fmla="*/ 2155 h 2509"/>
                <a:gd name="T88" fmla="*/ 2064 w 2504"/>
                <a:gd name="T89" fmla="*/ 1972 h 2509"/>
                <a:gd name="T90" fmla="*/ 2224 w 2504"/>
                <a:gd name="T91" fmla="*/ 1738 h 2509"/>
                <a:gd name="T92" fmla="*/ 2320 w 2504"/>
                <a:gd name="T93" fmla="*/ 1487 h 2509"/>
                <a:gd name="T94" fmla="*/ 2350 w 2504"/>
                <a:gd name="T95" fmla="*/ 1231 h 2509"/>
                <a:gd name="T96" fmla="*/ 2316 w 2504"/>
                <a:gd name="T97" fmla="*/ 980 h 2509"/>
                <a:gd name="T98" fmla="*/ 2219 w 2504"/>
                <a:gd name="T99" fmla="*/ 742 h 2509"/>
                <a:gd name="T100" fmla="*/ 2059 w 2504"/>
                <a:gd name="T101" fmla="*/ 528 h 2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04" h="2509">
                  <a:moveTo>
                    <a:pt x="534" y="2273"/>
                  </a:moveTo>
                  <a:lnTo>
                    <a:pt x="481" y="2235"/>
                  </a:lnTo>
                  <a:lnTo>
                    <a:pt x="431" y="2193"/>
                  </a:lnTo>
                  <a:lnTo>
                    <a:pt x="385" y="2151"/>
                  </a:lnTo>
                  <a:lnTo>
                    <a:pt x="340" y="2107"/>
                  </a:lnTo>
                  <a:lnTo>
                    <a:pt x="298" y="2060"/>
                  </a:lnTo>
                  <a:lnTo>
                    <a:pt x="259" y="2012"/>
                  </a:lnTo>
                  <a:lnTo>
                    <a:pt x="223" y="1964"/>
                  </a:lnTo>
                  <a:lnTo>
                    <a:pt x="189" y="1914"/>
                  </a:lnTo>
                  <a:lnTo>
                    <a:pt x="158" y="1861"/>
                  </a:lnTo>
                  <a:lnTo>
                    <a:pt x="131" y="1808"/>
                  </a:lnTo>
                  <a:lnTo>
                    <a:pt x="104" y="1755"/>
                  </a:lnTo>
                  <a:lnTo>
                    <a:pt x="82" y="1699"/>
                  </a:lnTo>
                  <a:lnTo>
                    <a:pt x="62" y="1644"/>
                  </a:lnTo>
                  <a:lnTo>
                    <a:pt x="44" y="1587"/>
                  </a:lnTo>
                  <a:lnTo>
                    <a:pt x="30" y="1529"/>
                  </a:lnTo>
                  <a:lnTo>
                    <a:pt x="17" y="1472"/>
                  </a:lnTo>
                  <a:lnTo>
                    <a:pt x="8" y="1413"/>
                  </a:lnTo>
                  <a:lnTo>
                    <a:pt x="3" y="1354"/>
                  </a:lnTo>
                  <a:lnTo>
                    <a:pt x="0" y="1295"/>
                  </a:lnTo>
                  <a:lnTo>
                    <a:pt x="0" y="1235"/>
                  </a:lnTo>
                  <a:lnTo>
                    <a:pt x="2" y="1176"/>
                  </a:lnTo>
                  <a:lnTo>
                    <a:pt x="7" y="1116"/>
                  </a:lnTo>
                  <a:lnTo>
                    <a:pt x="15" y="1056"/>
                  </a:lnTo>
                  <a:lnTo>
                    <a:pt x="27" y="997"/>
                  </a:lnTo>
                  <a:lnTo>
                    <a:pt x="41" y="938"/>
                  </a:lnTo>
                  <a:lnTo>
                    <a:pt x="58" y="879"/>
                  </a:lnTo>
                  <a:lnTo>
                    <a:pt x="78" y="821"/>
                  </a:lnTo>
                  <a:lnTo>
                    <a:pt x="102" y="763"/>
                  </a:lnTo>
                  <a:lnTo>
                    <a:pt x="128" y="705"/>
                  </a:lnTo>
                  <a:lnTo>
                    <a:pt x="157" y="649"/>
                  </a:lnTo>
                  <a:lnTo>
                    <a:pt x="189" y="593"/>
                  </a:lnTo>
                  <a:lnTo>
                    <a:pt x="225" y="539"/>
                  </a:lnTo>
                  <a:lnTo>
                    <a:pt x="263" y="486"/>
                  </a:lnTo>
                  <a:lnTo>
                    <a:pt x="304" y="436"/>
                  </a:lnTo>
                  <a:lnTo>
                    <a:pt x="346" y="389"/>
                  </a:lnTo>
                  <a:lnTo>
                    <a:pt x="390" y="343"/>
                  </a:lnTo>
                  <a:lnTo>
                    <a:pt x="437" y="301"/>
                  </a:lnTo>
                  <a:lnTo>
                    <a:pt x="486" y="262"/>
                  </a:lnTo>
                  <a:lnTo>
                    <a:pt x="536" y="226"/>
                  </a:lnTo>
                  <a:lnTo>
                    <a:pt x="587" y="191"/>
                  </a:lnTo>
                  <a:lnTo>
                    <a:pt x="640" y="160"/>
                  </a:lnTo>
                  <a:lnTo>
                    <a:pt x="696" y="131"/>
                  </a:lnTo>
                  <a:lnTo>
                    <a:pt x="751" y="106"/>
                  </a:lnTo>
                  <a:lnTo>
                    <a:pt x="808" y="82"/>
                  </a:lnTo>
                  <a:lnTo>
                    <a:pt x="867" y="61"/>
                  </a:lnTo>
                  <a:lnTo>
                    <a:pt x="926" y="45"/>
                  </a:lnTo>
                  <a:lnTo>
                    <a:pt x="986" y="30"/>
                  </a:lnTo>
                  <a:lnTo>
                    <a:pt x="1045" y="18"/>
                  </a:lnTo>
                  <a:lnTo>
                    <a:pt x="1107" y="9"/>
                  </a:lnTo>
                  <a:lnTo>
                    <a:pt x="1168" y="4"/>
                  </a:lnTo>
                  <a:lnTo>
                    <a:pt x="1229" y="0"/>
                  </a:lnTo>
                  <a:lnTo>
                    <a:pt x="1291" y="0"/>
                  </a:lnTo>
                  <a:lnTo>
                    <a:pt x="1352" y="4"/>
                  </a:lnTo>
                  <a:lnTo>
                    <a:pt x="1414" y="9"/>
                  </a:lnTo>
                  <a:lnTo>
                    <a:pt x="1475" y="18"/>
                  </a:lnTo>
                  <a:lnTo>
                    <a:pt x="1536" y="30"/>
                  </a:lnTo>
                  <a:lnTo>
                    <a:pt x="1596" y="45"/>
                  </a:lnTo>
                  <a:lnTo>
                    <a:pt x="1656" y="64"/>
                  </a:lnTo>
                  <a:lnTo>
                    <a:pt x="1716" y="85"/>
                  </a:lnTo>
                  <a:lnTo>
                    <a:pt x="1774" y="109"/>
                  </a:lnTo>
                  <a:lnTo>
                    <a:pt x="1832" y="136"/>
                  </a:lnTo>
                  <a:lnTo>
                    <a:pt x="1888" y="167"/>
                  </a:lnTo>
                  <a:lnTo>
                    <a:pt x="1944" y="201"/>
                  </a:lnTo>
                  <a:lnTo>
                    <a:pt x="1997" y="238"/>
                  </a:lnTo>
                  <a:lnTo>
                    <a:pt x="2047" y="277"/>
                  </a:lnTo>
                  <a:lnTo>
                    <a:pt x="2095" y="317"/>
                  </a:lnTo>
                  <a:lnTo>
                    <a:pt x="2140" y="360"/>
                  </a:lnTo>
                  <a:lnTo>
                    <a:pt x="2182" y="405"/>
                  </a:lnTo>
                  <a:lnTo>
                    <a:pt x="2222" y="451"/>
                  </a:lnTo>
                  <a:lnTo>
                    <a:pt x="2260" y="499"/>
                  </a:lnTo>
                  <a:lnTo>
                    <a:pt x="2296" y="549"/>
                  </a:lnTo>
                  <a:lnTo>
                    <a:pt x="2328" y="601"/>
                  </a:lnTo>
                  <a:lnTo>
                    <a:pt x="2357" y="653"/>
                  </a:lnTo>
                  <a:lnTo>
                    <a:pt x="2384" y="708"/>
                  </a:lnTo>
                  <a:lnTo>
                    <a:pt x="2409" y="762"/>
                  </a:lnTo>
                  <a:lnTo>
                    <a:pt x="2430" y="819"/>
                  </a:lnTo>
                  <a:lnTo>
                    <a:pt x="2449" y="875"/>
                  </a:lnTo>
                  <a:lnTo>
                    <a:pt x="2464" y="933"/>
                  </a:lnTo>
                  <a:lnTo>
                    <a:pt x="2479" y="992"/>
                  </a:lnTo>
                  <a:lnTo>
                    <a:pt x="2489" y="1052"/>
                  </a:lnTo>
                  <a:lnTo>
                    <a:pt x="2497" y="1111"/>
                  </a:lnTo>
                  <a:lnTo>
                    <a:pt x="2502" y="1171"/>
                  </a:lnTo>
                  <a:lnTo>
                    <a:pt x="2504" y="1231"/>
                  </a:lnTo>
                  <a:lnTo>
                    <a:pt x="2503" y="1292"/>
                  </a:lnTo>
                  <a:lnTo>
                    <a:pt x="2500" y="1352"/>
                  </a:lnTo>
                  <a:lnTo>
                    <a:pt x="2493" y="1412"/>
                  </a:lnTo>
                  <a:lnTo>
                    <a:pt x="2484" y="1472"/>
                  </a:lnTo>
                  <a:lnTo>
                    <a:pt x="2472" y="1532"/>
                  </a:lnTo>
                  <a:lnTo>
                    <a:pt x="2458" y="1590"/>
                  </a:lnTo>
                  <a:lnTo>
                    <a:pt x="2439" y="1649"/>
                  </a:lnTo>
                  <a:lnTo>
                    <a:pt x="2419" y="1707"/>
                  </a:lnTo>
                  <a:lnTo>
                    <a:pt x="2394" y="1765"/>
                  </a:lnTo>
                  <a:lnTo>
                    <a:pt x="2368" y="1820"/>
                  </a:lnTo>
                  <a:lnTo>
                    <a:pt x="2338" y="1876"/>
                  </a:lnTo>
                  <a:lnTo>
                    <a:pt x="2305" y="1929"/>
                  </a:lnTo>
                  <a:lnTo>
                    <a:pt x="2269" y="1982"/>
                  </a:lnTo>
                  <a:lnTo>
                    <a:pt x="2229" y="2035"/>
                  </a:lnTo>
                  <a:lnTo>
                    <a:pt x="2188" y="2083"/>
                  </a:lnTo>
                  <a:lnTo>
                    <a:pt x="2145" y="2130"/>
                  </a:lnTo>
                  <a:lnTo>
                    <a:pt x="2100" y="2175"/>
                  </a:lnTo>
                  <a:lnTo>
                    <a:pt x="2054" y="2216"/>
                  </a:lnTo>
                  <a:lnTo>
                    <a:pt x="2005" y="2255"/>
                  </a:lnTo>
                  <a:lnTo>
                    <a:pt x="1956" y="2291"/>
                  </a:lnTo>
                  <a:lnTo>
                    <a:pt x="1905" y="2324"/>
                  </a:lnTo>
                  <a:lnTo>
                    <a:pt x="1853" y="2356"/>
                  </a:lnTo>
                  <a:lnTo>
                    <a:pt x="1799" y="2383"/>
                  </a:lnTo>
                  <a:lnTo>
                    <a:pt x="1745" y="2409"/>
                  </a:lnTo>
                  <a:lnTo>
                    <a:pt x="1689" y="2431"/>
                  </a:lnTo>
                  <a:lnTo>
                    <a:pt x="1633" y="2451"/>
                  </a:lnTo>
                  <a:lnTo>
                    <a:pt x="1576" y="2468"/>
                  </a:lnTo>
                  <a:lnTo>
                    <a:pt x="1518" y="2481"/>
                  </a:lnTo>
                  <a:lnTo>
                    <a:pt x="1461" y="2493"/>
                  </a:lnTo>
                  <a:lnTo>
                    <a:pt x="1402" y="2501"/>
                  </a:lnTo>
                  <a:lnTo>
                    <a:pt x="1343" y="2507"/>
                  </a:lnTo>
                  <a:lnTo>
                    <a:pt x="1283" y="2509"/>
                  </a:lnTo>
                  <a:lnTo>
                    <a:pt x="1224" y="2509"/>
                  </a:lnTo>
                  <a:lnTo>
                    <a:pt x="1164" y="2505"/>
                  </a:lnTo>
                  <a:lnTo>
                    <a:pt x="1104" y="2500"/>
                  </a:lnTo>
                  <a:lnTo>
                    <a:pt x="1045" y="2491"/>
                  </a:lnTo>
                  <a:lnTo>
                    <a:pt x="987" y="2479"/>
                  </a:lnTo>
                  <a:lnTo>
                    <a:pt x="928" y="2463"/>
                  </a:lnTo>
                  <a:lnTo>
                    <a:pt x="869" y="2445"/>
                  </a:lnTo>
                  <a:lnTo>
                    <a:pt x="811" y="2424"/>
                  </a:lnTo>
                  <a:lnTo>
                    <a:pt x="753" y="2401"/>
                  </a:lnTo>
                  <a:lnTo>
                    <a:pt x="697" y="2373"/>
                  </a:lnTo>
                  <a:lnTo>
                    <a:pt x="641" y="2343"/>
                  </a:lnTo>
                  <a:lnTo>
                    <a:pt x="587" y="2310"/>
                  </a:lnTo>
                  <a:lnTo>
                    <a:pt x="534" y="2273"/>
                  </a:lnTo>
                  <a:close/>
                  <a:moveTo>
                    <a:pt x="1889" y="379"/>
                  </a:moveTo>
                  <a:lnTo>
                    <a:pt x="1889" y="379"/>
                  </a:lnTo>
                  <a:lnTo>
                    <a:pt x="1842" y="347"/>
                  </a:lnTo>
                  <a:lnTo>
                    <a:pt x="1794" y="317"/>
                  </a:lnTo>
                  <a:lnTo>
                    <a:pt x="1745" y="289"/>
                  </a:lnTo>
                  <a:lnTo>
                    <a:pt x="1696" y="265"/>
                  </a:lnTo>
                  <a:lnTo>
                    <a:pt x="1645" y="244"/>
                  </a:lnTo>
                  <a:lnTo>
                    <a:pt x="1595" y="224"/>
                  </a:lnTo>
                  <a:lnTo>
                    <a:pt x="1544" y="207"/>
                  </a:lnTo>
                  <a:lnTo>
                    <a:pt x="1493" y="194"/>
                  </a:lnTo>
                  <a:lnTo>
                    <a:pt x="1441" y="181"/>
                  </a:lnTo>
                  <a:lnTo>
                    <a:pt x="1390" y="172"/>
                  </a:lnTo>
                  <a:lnTo>
                    <a:pt x="1337" y="167"/>
                  </a:lnTo>
                  <a:lnTo>
                    <a:pt x="1286" y="162"/>
                  </a:lnTo>
                  <a:lnTo>
                    <a:pt x="1234" y="161"/>
                  </a:lnTo>
                  <a:lnTo>
                    <a:pt x="1183" y="162"/>
                  </a:lnTo>
                  <a:lnTo>
                    <a:pt x="1131" y="167"/>
                  </a:lnTo>
                  <a:lnTo>
                    <a:pt x="1080" y="172"/>
                  </a:lnTo>
                  <a:lnTo>
                    <a:pt x="1030" y="181"/>
                  </a:lnTo>
                  <a:lnTo>
                    <a:pt x="980" y="194"/>
                  </a:lnTo>
                  <a:lnTo>
                    <a:pt x="930" y="207"/>
                  </a:lnTo>
                  <a:lnTo>
                    <a:pt x="881" y="224"/>
                  </a:lnTo>
                  <a:lnTo>
                    <a:pt x="833" y="241"/>
                  </a:lnTo>
                  <a:lnTo>
                    <a:pt x="786" y="263"/>
                  </a:lnTo>
                  <a:lnTo>
                    <a:pt x="740" y="287"/>
                  </a:lnTo>
                  <a:lnTo>
                    <a:pt x="695" y="312"/>
                  </a:lnTo>
                  <a:lnTo>
                    <a:pt x="650" y="341"/>
                  </a:lnTo>
                  <a:lnTo>
                    <a:pt x="607" y="371"/>
                  </a:lnTo>
                  <a:lnTo>
                    <a:pt x="565" y="405"/>
                  </a:lnTo>
                  <a:lnTo>
                    <a:pt x="525" y="440"/>
                  </a:lnTo>
                  <a:lnTo>
                    <a:pt x="485" y="478"/>
                  </a:lnTo>
                  <a:lnTo>
                    <a:pt x="447" y="518"/>
                  </a:lnTo>
                  <a:lnTo>
                    <a:pt x="411" y="560"/>
                  </a:lnTo>
                  <a:lnTo>
                    <a:pt x="377" y="606"/>
                  </a:lnTo>
                  <a:lnTo>
                    <a:pt x="344" y="652"/>
                  </a:lnTo>
                  <a:lnTo>
                    <a:pt x="314" y="701"/>
                  </a:lnTo>
                  <a:lnTo>
                    <a:pt x="286" y="750"/>
                  </a:lnTo>
                  <a:lnTo>
                    <a:pt x="262" y="800"/>
                  </a:lnTo>
                  <a:lnTo>
                    <a:pt x="239" y="851"/>
                  </a:lnTo>
                  <a:lnTo>
                    <a:pt x="220" y="902"/>
                  </a:lnTo>
                  <a:lnTo>
                    <a:pt x="204" y="954"/>
                  </a:lnTo>
                  <a:lnTo>
                    <a:pt x="191" y="1006"/>
                  </a:lnTo>
                  <a:lnTo>
                    <a:pt x="179" y="1060"/>
                  </a:lnTo>
                  <a:lnTo>
                    <a:pt x="171" y="1113"/>
                  </a:lnTo>
                  <a:lnTo>
                    <a:pt x="165" y="1166"/>
                  </a:lnTo>
                  <a:lnTo>
                    <a:pt x="162" y="1220"/>
                  </a:lnTo>
                  <a:lnTo>
                    <a:pt x="162" y="1273"/>
                  </a:lnTo>
                  <a:lnTo>
                    <a:pt x="163" y="1326"/>
                  </a:lnTo>
                  <a:lnTo>
                    <a:pt x="168" y="1378"/>
                  </a:lnTo>
                  <a:lnTo>
                    <a:pt x="175" y="1432"/>
                  </a:lnTo>
                  <a:lnTo>
                    <a:pt x="185" y="1484"/>
                  </a:lnTo>
                  <a:lnTo>
                    <a:pt x="197" y="1535"/>
                  </a:lnTo>
                  <a:lnTo>
                    <a:pt x="212" y="1586"/>
                  </a:lnTo>
                  <a:lnTo>
                    <a:pt x="229" y="1636"/>
                  </a:lnTo>
                  <a:lnTo>
                    <a:pt x="249" y="1686"/>
                  </a:lnTo>
                  <a:lnTo>
                    <a:pt x="272" y="1735"/>
                  </a:lnTo>
                  <a:lnTo>
                    <a:pt x="296" y="1783"/>
                  </a:lnTo>
                  <a:lnTo>
                    <a:pt x="323" y="1829"/>
                  </a:lnTo>
                  <a:lnTo>
                    <a:pt x="353" y="1874"/>
                  </a:lnTo>
                  <a:lnTo>
                    <a:pt x="385" y="1918"/>
                  </a:lnTo>
                  <a:lnTo>
                    <a:pt x="419" y="1961"/>
                  </a:lnTo>
                  <a:lnTo>
                    <a:pt x="456" y="2002"/>
                  </a:lnTo>
                  <a:lnTo>
                    <a:pt x="495" y="2041"/>
                  </a:lnTo>
                  <a:lnTo>
                    <a:pt x="537" y="2080"/>
                  </a:lnTo>
                  <a:lnTo>
                    <a:pt x="580" y="2116"/>
                  </a:lnTo>
                  <a:lnTo>
                    <a:pt x="627" y="2150"/>
                  </a:lnTo>
                  <a:lnTo>
                    <a:pt x="674" y="2181"/>
                  </a:lnTo>
                  <a:lnTo>
                    <a:pt x="720" y="2210"/>
                  </a:lnTo>
                  <a:lnTo>
                    <a:pt x="769" y="2236"/>
                  </a:lnTo>
                  <a:lnTo>
                    <a:pt x="818" y="2259"/>
                  </a:lnTo>
                  <a:lnTo>
                    <a:pt x="868" y="2279"/>
                  </a:lnTo>
                  <a:lnTo>
                    <a:pt x="918" y="2297"/>
                  </a:lnTo>
                  <a:lnTo>
                    <a:pt x="968" y="2312"/>
                  </a:lnTo>
                  <a:lnTo>
                    <a:pt x="1019" y="2324"/>
                  </a:lnTo>
                  <a:lnTo>
                    <a:pt x="1070" y="2334"/>
                  </a:lnTo>
                  <a:lnTo>
                    <a:pt x="1122" y="2342"/>
                  </a:lnTo>
                  <a:lnTo>
                    <a:pt x="1173" y="2347"/>
                  </a:lnTo>
                  <a:lnTo>
                    <a:pt x="1225" y="2349"/>
                  </a:lnTo>
                  <a:lnTo>
                    <a:pt x="1276" y="2349"/>
                  </a:lnTo>
                  <a:lnTo>
                    <a:pt x="1327" y="2347"/>
                  </a:lnTo>
                  <a:lnTo>
                    <a:pt x="1380" y="2341"/>
                  </a:lnTo>
                  <a:lnTo>
                    <a:pt x="1430" y="2333"/>
                  </a:lnTo>
                  <a:lnTo>
                    <a:pt x="1481" y="2323"/>
                  </a:lnTo>
                  <a:lnTo>
                    <a:pt x="1531" y="2310"/>
                  </a:lnTo>
                  <a:lnTo>
                    <a:pt x="1581" y="2296"/>
                  </a:lnTo>
                  <a:lnTo>
                    <a:pt x="1629" y="2278"/>
                  </a:lnTo>
                  <a:lnTo>
                    <a:pt x="1677" y="2258"/>
                  </a:lnTo>
                  <a:lnTo>
                    <a:pt x="1725" y="2236"/>
                  </a:lnTo>
                  <a:lnTo>
                    <a:pt x="1770" y="2211"/>
                  </a:lnTo>
                  <a:lnTo>
                    <a:pt x="1816" y="2183"/>
                  </a:lnTo>
                  <a:lnTo>
                    <a:pt x="1860" y="2155"/>
                  </a:lnTo>
                  <a:lnTo>
                    <a:pt x="1904" y="2122"/>
                  </a:lnTo>
                  <a:lnTo>
                    <a:pt x="1946" y="2088"/>
                  </a:lnTo>
                  <a:lnTo>
                    <a:pt x="1986" y="2052"/>
                  </a:lnTo>
                  <a:lnTo>
                    <a:pt x="2026" y="2014"/>
                  </a:lnTo>
                  <a:lnTo>
                    <a:pt x="2064" y="1972"/>
                  </a:lnTo>
                  <a:lnTo>
                    <a:pt x="2099" y="1929"/>
                  </a:lnTo>
                  <a:lnTo>
                    <a:pt x="2134" y="1884"/>
                  </a:lnTo>
                  <a:lnTo>
                    <a:pt x="2167" y="1836"/>
                  </a:lnTo>
                  <a:lnTo>
                    <a:pt x="2197" y="1787"/>
                  </a:lnTo>
                  <a:lnTo>
                    <a:pt x="2224" y="1738"/>
                  </a:lnTo>
                  <a:lnTo>
                    <a:pt x="2248" y="1689"/>
                  </a:lnTo>
                  <a:lnTo>
                    <a:pt x="2270" y="1639"/>
                  </a:lnTo>
                  <a:lnTo>
                    <a:pt x="2289" y="1588"/>
                  </a:lnTo>
                  <a:lnTo>
                    <a:pt x="2306" y="1538"/>
                  </a:lnTo>
                  <a:lnTo>
                    <a:pt x="2320" y="1487"/>
                  </a:lnTo>
                  <a:lnTo>
                    <a:pt x="2331" y="1436"/>
                  </a:lnTo>
                  <a:lnTo>
                    <a:pt x="2340" y="1385"/>
                  </a:lnTo>
                  <a:lnTo>
                    <a:pt x="2346" y="1333"/>
                  </a:lnTo>
                  <a:lnTo>
                    <a:pt x="2349" y="1282"/>
                  </a:lnTo>
                  <a:lnTo>
                    <a:pt x="2350" y="1231"/>
                  </a:lnTo>
                  <a:lnTo>
                    <a:pt x="2349" y="1180"/>
                  </a:lnTo>
                  <a:lnTo>
                    <a:pt x="2345" y="1130"/>
                  </a:lnTo>
                  <a:lnTo>
                    <a:pt x="2337" y="1079"/>
                  </a:lnTo>
                  <a:lnTo>
                    <a:pt x="2328" y="1029"/>
                  </a:lnTo>
                  <a:lnTo>
                    <a:pt x="2316" y="980"/>
                  </a:lnTo>
                  <a:lnTo>
                    <a:pt x="2301" y="931"/>
                  </a:lnTo>
                  <a:lnTo>
                    <a:pt x="2285" y="882"/>
                  </a:lnTo>
                  <a:lnTo>
                    <a:pt x="2265" y="835"/>
                  </a:lnTo>
                  <a:lnTo>
                    <a:pt x="2243" y="789"/>
                  </a:lnTo>
                  <a:lnTo>
                    <a:pt x="2219" y="742"/>
                  </a:lnTo>
                  <a:lnTo>
                    <a:pt x="2191" y="698"/>
                  </a:lnTo>
                  <a:lnTo>
                    <a:pt x="2162" y="653"/>
                  </a:lnTo>
                  <a:lnTo>
                    <a:pt x="2130" y="610"/>
                  </a:lnTo>
                  <a:lnTo>
                    <a:pt x="2096" y="569"/>
                  </a:lnTo>
                  <a:lnTo>
                    <a:pt x="2059" y="528"/>
                  </a:lnTo>
                  <a:lnTo>
                    <a:pt x="2020" y="489"/>
                  </a:lnTo>
                  <a:lnTo>
                    <a:pt x="1979" y="450"/>
                  </a:lnTo>
                  <a:lnTo>
                    <a:pt x="1936" y="415"/>
                  </a:lnTo>
                  <a:lnTo>
                    <a:pt x="1889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33" name="Freeform 48">
              <a:extLst>
                <a:ext uri="{FF2B5EF4-FFF2-40B4-BE49-F238E27FC236}">
                  <a16:creationId xmlns:a16="http://schemas.microsoft.com/office/drawing/2014/main" id="{9BEF52F1-3365-4630-9A27-0E8187C6F61C}"/>
                </a:ext>
              </a:extLst>
            </p:cNvPr>
            <p:cNvSpPr>
              <a:spLocks noEditPoints="1"/>
            </p:cNvSpPr>
            <p:nvPr/>
          </p:nvSpPr>
          <p:spPr bwMode="auto">
            <a:xfrm rot="424420">
              <a:off x="4470999" y="2972883"/>
              <a:ext cx="889454" cy="891229"/>
            </a:xfrm>
            <a:custGeom>
              <a:avLst/>
              <a:gdLst>
                <a:gd name="T0" fmla="*/ 323 w 2506"/>
                <a:gd name="T1" fmla="*/ 2088 h 2508"/>
                <a:gd name="T2" fmla="*/ 147 w 2506"/>
                <a:gd name="T3" fmla="*/ 1840 h 2508"/>
                <a:gd name="T4" fmla="*/ 39 w 2506"/>
                <a:gd name="T5" fmla="*/ 1562 h 2508"/>
                <a:gd name="T6" fmla="*/ 0 w 2506"/>
                <a:gd name="T7" fmla="*/ 1269 h 2508"/>
                <a:gd name="T8" fmla="*/ 35 w 2506"/>
                <a:gd name="T9" fmla="*/ 971 h 2508"/>
                <a:gd name="T10" fmla="*/ 142 w 2506"/>
                <a:gd name="T11" fmla="*/ 682 h 2508"/>
                <a:gd name="T12" fmla="*/ 323 w 2506"/>
                <a:gd name="T13" fmla="*/ 419 h 2508"/>
                <a:gd name="T14" fmla="*/ 555 w 2506"/>
                <a:gd name="T15" fmla="*/ 216 h 2508"/>
                <a:gd name="T16" fmla="*/ 825 w 2506"/>
                <a:gd name="T17" fmla="*/ 78 h 2508"/>
                <a:gd name="T18" fmla="*/ 1116 w 2506"/>
                <a:gd name="T19" fmla="*/ 8 h 2508"/>
                <a:gd name="T20" fmla="*/ 1416 w 2506"/>
                <a:gd name="T21" fmla="*/ 8 h 2508"/>
                <a:gd name="T22" fmla="*/ 1711 w 2506"/>
                <a:gd name="T23" fmla="*/ 81 h 2508"/>
                <a:gd name="T24" fmla="*/ 1985 w 2506"/>
                <a:gd name="T25" fmla="*/ 228 h 2508"/>
                <a:gd name="T26" fmla="*/ 2218 w 2506"/>
                <a:gd name="T27" fmla="*/ 446 h 2508"/>
                <a:gd name="T28" fmla="*/ 2384 w 2506"/>
                <a:gd name="T29" fmla="*/ 708 h 2508"/>
                <a:gd name="T30" fmla="*/ 2481 w 2506"/>
                <a:gd name="T31" fmla="*/ 1000 h 2508"/>
                <a:gd name="T32" fmla="*/ 2505 w 2506"/>
                <a:gd name="T33" fmla="*/ 1305 h 2508"/>
                <a:gd name="T34" fmla="*/ 2455 w 2506"/>
                <a:gd name="T35" fmla="*/ 1610 h 2508"/>
                <a:gd name="T36" fmla="*/ 2328 w 2506"/>
                <a:gd name="T37" fmla="*/ 1897 h 2508"/>
                <a:gd name="T38" fmla="*/ 2129 w 2506"/>
                <a:gd name="T39" fmla="*/ 2149 h 2508"/>
                <a:gd name="T40" fmla="*/ 1884 w 2506"/>
                <a:gd name="T41" fmla="*/ 2337 h 2508"/>
                <a:gd name="T42" fmla="*/ 1610 w 2506"/>
                <a:gd name="T43" fmla="*/ 2457 h 2508"/>
                <a:gd name="T44" fmla="*/ 1318 w 2506"/>
                <a:gd name="T45" fmla="*/ 2507 h 2508"/>
                <a:gd name="T46" fmla="*/ 1022 w 2506"/>
                <a:gd name="T47" fmla="*/ 2485 h 2508"/>
                <a:gd name="T48" fmla="*/ 732 w 2506"/>
                <a:gd name="T49" fmla="*/ 2389 h 2508"/>
                <a:gd name="T50" fmla="*/ 617 w 2506"/>
                <a:gd name="T51" fmla="*/ 2144 h 2508"/>
                <a:gd name="T52" fmla="*/ 807 w 2506"/>
                <a:gd name="T53" fmla="*/ 2254 h 2508"/>
                <a:gd name="T54" fmla="*/ 1060 w 2506"/>
                <a:gd name="T55" fmla="*/ 2331 h 2508"/>
                <a:gd name="T56" fmla="*/ 1318 w 2506"/>
                <a:gd name="T57" fmla="*/ 2346 h 2508"/>
                <a:gd name="T58" fmla="*/ 1572 w 2506"/>
                <a:gd name="T59" fmla="*/ 2298 h 2508"/>
                <a:gd name="T60" fmla="*/ 1810 w 2506"/>
                <a:gd name="T61" fmla="*/ 2189 h 2508"/>
                <a:gd name="T62" fmla="*/ 2020 w 2506"/>
                <a:gd name="T63" fmla="*/ 2023 h 2508"/>
                <a:gd name="T64" fmla="*/ 2193 w 2506"/>
                <a:gd name="T65" fmla="*/ 1801 h 2508"/>
                <a:gd name="T66" fmla="*/ 2304 w 2506"/>
                <a:gd name="T67" fmla="*/ 1552 h 2508"/>
                <a:gd name="T68" fmla="*/ 2350 w 2506"/>
                <a:gd name="T69" fmla="*/ 1295 h 2508"/>
                <a:gd name="T70" fmla="*/ 2331 w 2506"/>
                <a:gd name="T71" fmla="*/ 1041 h 2508"/>
                <a:gd name="T72" fmla="*/ 2248 w 2506"/>
                <a:gd name="T73" fmla="*/ 799 h 2508"/>
                <a:gd name="T74" fmla="*/ 2105 w 2506"/>
                <a:gd name="T75" fmla="*/ 577 h 2508"/>
                <a:gd name="T76" fmla="*/ 1901 w 2506"/>
                <a:gd name="T77" fmla="*/ 386 h 2508"/>
                <a:gd name="T78" fmla="*/ 1652 w 2506"/>
                <a:gd name="T79" fmla="*/ 244 h 2508"/>
                <a:gd name="T80" fmla="*/ 1391 w 2506"/>
                <a:gd name="T81" fmla="*/ 171 h 2508"/>
                <a:gd name="T82" fmla="*/ 1130 w 2506"/>
                <a:gd name="T83" fmla="*/ 165 h 2508"/>
                <a:gd name="T84" fmla="*/ 878 w 2506"/>
                <a:gd name="T85" fmla="*/ 226 h 2508"/>
                <a:gd name="T86" fmla="*/ 644 w 2506"/>
                <a:gd name="T87" fmla="*/ 352 h 2508"/>
                <a:gd name="T88" fmla="*/ 438 w 2506"/>
                <a:gd name="T89" fmla="*/ 540 h 2508"/>
                <a:gd name="T90" fmla="*/ 280 w 2506"/>
                <a:gd name="T91" fmla="*/ 776 h 2508"/>
                <a:gd name="T92" fmla="*/ 189 w 2506"/>
                <a:gd name="T93" fmla="*/ 1027 h 2508"/>
                <a:gd name="T94" fmla="*/ 163 w 2506"/>
                <a:gd name="T95" fmla="*/ 1287 h 2508"/>
                <a:gd name="T96" fmla="*/ 200 w 2506"/>
                <a:gd name="T97" fmla="*/ 1542 h 2508"/>
                <a:gd name="T98" fmla="*/ 297 w 2506"/>
                <a:gd name="T99" fmla="*/ 1783 h 2508"/>
                <a:gd name="T100" fmla="*/ 452 w 2506"/>
                <a:gd name="T101" fmla="*/ 1998 h 2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06" h="2508">
                  <a:moveTo>
                    <a:pt x="513" y="2258"/>
                  </a:moveTo>
                  <a:lnTo>
                    <a:pt x="462" y="2218"/>
                  </a:lnTo>
                  <a:lnTo>
                    <a:pt x="413" y="2177"/>
                  </a:lnTo>
                  <a:lnTo>
                    <a:pt x="366" y="2134"/>
                  </a:lnTo>
                  <a:lnTo>
                    <a:pt x="323" y="2088"/>
                  </a:lnTo>
                  <a:lnTo>
                    <a:pt x="283" y="2042"/>
                  </a:lnTo>
                  <a:lnTo>
                    <a:pt x="244" y="1993"/>
                  </a:lnTo>
                  <a:lnTo>
                    <a:pt x="210" y="1944"/>
                  </a:lnTo>
                  <a:lnTo>
                    <a:pt x="177" y="1892"/>
                  </a:lnTo>
                  <a:lnTo>
                    <a:pt x="147" y="1840"/>
                  </a:lnTo>
                  <a:lnTo>
                    <a:pt x="120" y="1786"/>
                  </a:lnTo>
                  <a:lnTo>
                    <a:pt x="96" y="1732"/>
                  </a:lnTo>
                  <a:lnTo>
                    <a:pt x="73" y="1676"/>
                  </a:lnTo>
                  <a:lnTo>
                    <a:pt x="54" y="1620"/>
                  </a:lnTo>
                  <a:lnTo>
                    <a:pt x="39" y="1562"/>
                  </a:lnTo>
                  <a:lnTo>
                    <a:pt x="26" y="1504"/>
                  </a:lnTo>
                  <a:lnTo>
                    <a:pt x="15" y="1446"/>
                  </a:lnTo>
                  <a:lnTo>
                    <a:pt x="7" y="1388"/>
                  </a:lnTo>
                  <a:lnTo>
                    <a:pt x="2" y="1329"/>
                  </a:lnTo>
                  <a:lnTo>
                    <a:pt x="0" y="1269"/>
                  </a:lnTo>
                  <a:lnTo>
                    <a:pt x="1" y="1209"/>
                  </a:lnTo>
                  <a:lnTo>
                    <a:pt x="6" y="1150"/>
                  </a:lnTo>
                  <a:lnTo>
                    <a:pt x="12" y="1090"/>
                  </a:lnTo>
                  <a:lnTo>
                    <a:pt x="22" y="1030"/>
                  </a:lnTo>
                  <a:lnTo>
                    <a:pt x="35" y="971"/>
                  </a:lnTo>
                  <a:lnTo>
                    <a:pt x="50" y="912"/>
                  </a:lnTo>
                  <a:lnTo>
                    <a:pt x="69" y="855"/>
                  </a:lnTo>
                  <a:lnTo>
                    <a:pt x="90" y="796"/>
                  </a:lnTo>
                  <a:lnTo>
                    <a:pt x="114" y="739"/>
                  </a:lnTo>
                  <a:lnTo>
                    <a:pt x="142" y="682"/>
                  </a:lnTo>
                  <a:lnTo>
                    <a:pt x="173" y="627"/>
                  </a:lnTo>
                  <a:lnTo>
                    <a:pt x="207" y="573"/>
                  </a:lnTo>
                  <a:lnTo>
                    <a:pt x="243" y="518"/>
                  </a:lnTo>
                  <a:lnTo>
                    <a:pt x="282" y="468"/>
                  </a:lnTo>
                  <a:lnTo>
                    <a:pt x="323" y="419"/>
                  </a:lnTo>
                  <a:lnTo>
                    <a:pt x="365" y="374"/>
                  </a:lnTo>
                  <a:lnTo>
                    <a:pt x="411" y="330"/>
                  </a:lnTo>
                  <a:lnTo>
                    <a:pt x="458" y="289"/>
                  </a:lnTo>
                  <a:lnTo>
                    <a:pt x="505" y="252"/>
                  </a:lnTo>
                  <a:lnTo>
                    <a:pt x="555" y="216"/>
                  </a:lnTo>
                  <a:lnTo>
                    <a:pt x="606" y="183"/>
                  </a:lnTo>
                  <a:lnTo>
                    <a:pt x="660" y="153"/>
                  </a:lnTo>
                  <a:lnTo>
                    <a:pt x="713" y="125"/>
                  </a:lnTo>
                  <a:lnTo>
                    <a:pt x="768" y="101"/>
                  </a:lnTo>
                  <a:lnTo>
                    <a:pt x="825" y="78"/>
                  </a:lnTo>
                  <a:lnTo>
                    <a:pt x="882" y="58"/>
                  </a:lnTo>
                  <a:lnTo>
                    <a:pt x="939" y="42"/>
                  </a:lnTo>
                  <a:lnTo>
                    <a:pt x="997" y="27"/>
                  </a:lnTo>
                  <a:lnTo>
                    <a:pt x="1057" y="16"/>
                  </a:lnTo>
                  <a:lnTo>
                    <a:pt x="1116" y="8"/>
                  </a:lnTo>
                  <a:lnTo>
                    <a:pt x="1176" y="3"/>
                  </a:lnTo>
                  <a:lnTo>
                    <a:pt x="1236" y="0"/>
                  </a:lnTo>
                  <a:lnTo>
                    <a:pt x="1296" y="0"/>
                  </a:lnTo>
                  <a:lnTo>
                    <a:pt x="1356" y="3"/>
                  </a:lnTo>
                  <a:lnTo>
                    <a:pt x="1416" y="8"/>
                  </a:lnTo>
                  <a:lnTo>
                    <a:pt x="1476" y="17"/>
                  </a:lnTo>
                  <a:lnTo>
                    <a:pt x="1536" y="28"/>
                  </a:lnTo>
                  <a:lnTo>
                    <a:pt x="1595" y="43"/>
                  </a:lnTo>
                  <a:lnTo>
                    <a:pt x="1653" y="61"/>
                  </a:lnTo>
                  <a:lnTo>
                    <a:pt x="1711" y="81"/>
                  </a:lnTo>
                  <a:lnTo>
                    <a:pt x="1768" y="104"/>
                  </a:lnTo>
                  <a:lnTo>
                    <a:pt x="1823" y="131"/>
                  </a:lnTo>
                  <a:lnTo>
                    <a:pt x="1879" y="161"/>
                  </a:lnTo>
                  <a:lnTo>
                    <a:pt x="1932" y="193"/>
                  </a:lnTo>
                  <a:lnTo>
                    <a:pt x="1985" y="228"/>
                  </a:lnTo>
                  <a:lnTo>
                    <a:pt x="2038" y="267"/>
                  </a:lnTo>
                  <a:lnTo>
                    <a:pt x="2086" y="309"/>
                  </a:lnTo>
                  <a:lnTo>
                    <a:pt x="2133" y="353"/>
                  </a:lnTo>
                  <a:lnTo>
                    <a:pt x="2177" y="398"/>
                  </a:lnTo>
                  <a:lnTo>
                    <a:pt x="2218" y="446"/>
                  </a:lnTo>
                  <a:lnTo>
                    <a:pt x="2257" y="496"/>
                  </a:lnTo>
                  <a:lnTo>
                    <a:pt x="2293" y="547"/>
                  </a:lnTo>
                  <a:lnTo>
                    <a:pt x="2326" y="599"/>
                  </a:lnTo>
                  <a:lnTo>
                    <a:pt x="2356" y="654"/>
                  </a:lnTo>
                  <a:lnTo>
                    <a:pt x="2384" y="708"/>
                  </a:lnTo>
                  <a:lnTo>
                    <a:pt x="2409" y="765"/>
                  </a:lnTo>
                  <a:lnTo>
                    <a:pt x="2432" y="822"/>
                  </a:lnTo>
                  <a:lnTo>
                    <a:pt x="2451" y="881"/>
                  </a:lnTo>
                  <a:lnTo>
                    <a:pt x="2467" y="940"/>
                  </a:lnTo>
                  <a:lnTo>
                    <a:pt x="2481" y="1000"/>
                  </a:lnTo>
                  <a:lnTo>
                    <a:pt x="2492" y="1060"/>
                  </a:lnTo>
                  <a:lnTo>
                    <a:pt x="2499" y="1121"/>
                  </a:lnTo>
                  <a:lnTo>
                    <a:pt x="2504" y="1182"/>
                  </a:lnTo>
                  <a:lnTo>
                    <a:pt x="2506" y="1244"/>
                  </a:lnTo>
                  <a:lnTo>
                    <a:pt x="2505" y="1305"/>
                  </a:lnTo>
                  <a:lnTo>
                    <a:pt x="2501" y="1367"/>
                  </a:lnTo>
                  <a:lnTo>
                    <a:pt x="2494" y="1429"/>
                  </a:lnTo>
                  <a:lnTo>
                    <a:pt x="2484" y="1490"/>
                  </a:lnTo>
                  <a:lnTo>
                    <a:pt x="2471" y="1550"/>
                  </a:lnTo>
                  <a:lnTo>
                    <a:pt x="2455" y="1610"/>
                  </a:lnTo>
                  <a:lnTo>
                    <a:pt x="2436" y="1670"/>
                  </a:lnTo>
                  <a:lnTo>
                    <a:pt x="2414" y="1727"/>
                  </a:lnTo>
                  <a:lnTo>
                    <a:pt x="2388" y="1785"/>
                  </a:lnTo>
                  <a:lnTo>
                    <a:pt x="2360" y="1842"/>
                  </a:lnTo>
                  <a:lnTo>
                    <a:pt x="2328" y="1897"/>
                  </a:lnTo>
                  <a:lnTo>
                    <a:pt x="2293" y="1952"/>
                  </a:lnTo>
                  <a:lnTo>
                    <a:pt x="2255" y="2005"/>
                  </a:lnTo>
                  <a:lnTo>
                    <a:pt x="2215" y="2056"/>
                  </a:lnTo>
                  <a:lnTo>
                    <a:pt x="2172" y="2104"/>
                  </a:lnTo>
                  <a:lnTo>
                    <a:pt x="2129" y="2149"/>
                  </a:lnTo>
                  <a:lnTo>
                    <a:pt x="2082" y="2193"/>
                  </a:lnTo>
                  <a:lnTo>
                    <a:pt x="2035" y="2233"/>
                  </a:lnTo>
                  <a:lnTo>
                    <a:pt x="1985" y="2270"/>
                  </a:lnTo>
                  <a:lnTo>
                    <a:pt x="1935" y="2305"/>
                  </a:lnTo>
                  <a:lnTo>
                    <a:pt x="1884" y="2337"/>
                  </a:lnTo>
                  <a:lnTo>
                    <a:pt x="1831" y="2367"/>
                  </a:lnTo>
                  <a:lnTo>
                    <a:pt x="1778" y="2394"/>
                  </a:lnTo>
                  <a:lnTo>
                    <a:pt x="1722" y="2418"/>
                  </a:lnTo>
                  <a:lnTo>
                    <a:pt x="1667" y="2439"/>
                  </a:lnTo>
                  <a:lnTo>
                    <a:pt x="1610" y="2457"/>
                  </a:lnTo>
                  <a:lnTo>
                    <a:pt x="1552" y="2473"/>
                  </a:lnTo>
                  <a:lnTo>
                    <a:pt x="1495" y="2486"/>
                  </a:lnTo>
                  <a:lnTo>
                    <a:pt x="1437" y="2496"/>
                  </a:lnTo>
                  <a:lnTo>
                    <a:pt x="1378" y="2502"/>
                  </a:lnTo>
                  <a:lnTo>
                    <a:pt x="1318" y="2507"/>
                  </a:lnTo>
                  <a:lnTo>
                    <a:pt x="1259" y="2508"/>
                  </a:lnTo>
                  <a:lnTo>
                    <a:pt x="1200" y="2507"/>
                  </a:lnTo>
                  <a:lnTo>
                    <a:pt x="1140" y="2502"/>
                  </a:lnTo>
                  <a:lnTo>
                    <a:pt x="1082" y="2495"/>
                  </a:lnTo>
                  <a:lnTo>
                    <a:pt x="1022" y="2485"/>
                  </a:lnTo>
                  <a:lnTo>
                    <a:pt x="963" y="2471"/>
                  </a:lnTo>
                  <a:lnTo>
                    <a:pt x="904" y="2456"/>
                  </a:lnTo>
                  <a:lnTo>
                    <a:pt x="846" y="2436"/>
                  </a:lnTo>
                  <a:lnTo>
                    <a:pt x="788" y="2414"/>
                  </a:lnTo>
                  <a:lnTo>
                    <a:pt x="732" y="2389"/>
                  </a:lnTo>
                  <a:lnTo>
                    <a:pt x="675" y="2361"/>
                  </a:lnTo>
                  <a:lnTo>
                    <a:pt x="621" y="2329"/>
                  </a:lnTo>
                  <a:lnTo>
                    <a:pt x="566" y="2296"/>
                  </a:lnTo>
                  <a:lnTo>
                    <a:pt x="513" y="2258"/>
                  </a:lnTo>
                  <a:close/>
                  <a:moveTo>
                    <a:pt x="617" y="2144"/>
                  </a:moveTo>
                  <a:lnTo>
                    <a:pt x="617" y="2144"/>
                  </a:lnTo>
                  <a:lnTo>
                    <a:pt x="664" y="2175"/>
                  </a:lnTo>
                  <a:lnTo>
                    <a:pt x="711" y="2204"/>
                  </a:lnTo>
                  <a:lnTo>
                    <a:pt x="758" y="2229"/>
                  </a:lnTo>
                  <a:lnTo>
                    <a:pt x="807" y="2254"/>
                  </a:lnTo>
                  <a:lnTo>
                    <a:pt x="857" y="2274"/>
                  </a:lnTo>
                  <a:lnTo>
                    <a:pt x="907" y="2293"/>
                  </a:lnTo>
                  <a:lnTo>
                    <a:pt x="957" y="2308"/>
                  </a:lnTo>
                  <a:lnTo>
                    <a:pt x="1008" y="2320"/>
                  </a:lnTo>
                  <a:lnTo>
                    <a:pt x="1060" y="2331"/>
                  </a:lnTo>
                  <a:lnTo>
                    <a:pt x="1112" y="2339"/>
                  </a:lnTo>
                  <a:lnTo>
                    <a:pt x="1164" y="2345"/>
                  </a:lnTo>
                  <a:lnTo>
                    <a:pt x="1215" y="2347"/>
                  </a:lnTo>
                  <a:lnTo>
                    <a:pt x="1267" y="2348"/>
                  </a:lnTo>
                  <a:lnTo>
                    <a:pt x="1318" y="2346"/>
                  </a:lnTo>
                  <a:lnTo>
                    <a:pt x="1370" y="2340"/>
                  </a:lnTo>
                  <a:lnTo>
                    <a:pt x="1421" y="2334"/>
                  </a:lnTo>
                  <a:lnTo>
                    <a:pt x="1472" y="2324"/>
                  </a:lnTo>
                  <a:lnTo>
                    <a:pt x="1522" y="2313"/>
                  </a:lnTo>
                  <a:lnTo>
                    <a:pt x="1572" y="2298"/>
                  </a:lnTo>
                  <a:lnTo>
                    <a:pt x="1621" y="2280"/>
                  </a:lnTo>
                  <a:lnTo>
                    <a:pt x="1670" y="2262"/>
                  </a:lnTo>
                  <a:lnTo>
                    <a:pt x="1718" y="2239"/>
                  </a:lnTo>
                  <a:lnTo>
                    <a:pt x="1764" y="2216"/>
                  </a:lnTo>
                  <a:lnTo>
                    <a:pt x="1810" y="2189"/>
                  </a:lnTo>
                  <a:lnTo>
                    <a:pt x="1854" y="2160"/>
                  </a:lnTo>
                  <a:lnTo>
                    <a:pt x="1898" y="2129"/>
                  </a:lnTo>
                  <a:lnTo>
                    <a:pt x="1940" y="2096"/>
                  </a:lnTo>
                  <a:lnTo>
                    <a:pt x="1981" y="2061"/>
                  </a:lnTo>
                  <a:lnTo>
                    <a:pt x="2020" y="2023"/>
                  </a:lnTo>
                  <a:lnTo>
                    <a:pt x="2059" y="1983"/>
                  </a:lnTo>
                  <a:lnTo>
                    <a:pt x="2094" y="1941"/>
                  </a:lnTo>
                  <a:lnTo>
                    <a:pt x="2129" y="1895"/>
                  </a:lnTo>
                  <a:lnTo>
                    <a:pt x="2162" y="1848"/>
                  </a:lnTo>
                  <a:lnTo>
                    <a:pt x="2193" y="1801"/>
                  </a:lnTo>
                  <a:lnTo>
                    <a:pt x="2220" y="1752"/>
                  </a:lnTo>
                  <a:lnTo>
                    <a:pt x="2245" y="1703"/>
                  </a:lnTo>
                  <a:lnTo>
                    <a:pt x="2267" y="1653"/>
                  </a:lnTo>
                  <a:lnTo>
                    <a:pt x="2287" y="1603"/>
                  </a:lnTo>
                  <a:lnTo>
                    <a:pt x="2304" y="1552"/>
                  </a:lnTo>
                  <a:lnTo>
                    <a:pt x="2318" y="1501"/>
                  </a:lnTo>
                  <a:lnTo>
                    <a:pt x="2330" y="1450"/>
                  </a:lnTo>
                  <a:lnTo>
                    <a:pt x="2340" y="1399"/>
                  </a:lnTo>
                  <a:lnTo>
                    <a:pt x="2345" y="1348"/>
                  </a:lnTo>
                  <a:lnTo>
                    <a:pt x="2350" y="1295"/>
                  </a:lnTo>
                  <a:lnTo>
                    <a:pt x="2351" y="1244"/>
                  </a:lnTo>
                  <a:lnTo>
                    <a:pt x="2350" y="1193"/>
                  </a:lnTo>
                  <a:lnTo>
                    <a:pt x="2346" y="1142"/>
                  </a:lnTo>
                  <a:lnTo>
                    <a:pt x="2340" y="1092"/>
                  </a:lnTo>
                  <a:lnTo>
                    <a:pt x="2331" y="1041"/>
                  </a:lnTo>
                  <a:lnTo>
                    <a:pt x="2320" y="992"/>
                  </a:lnTo>
                  <a:lnTo>
                    <a:pt x="2305" y="942"/>
                  </a:lnTo>
                  <a:lnTo>
                    <a:pt x="2288" y="893"/>
                  </a:lnTo>
                  <a:lnTo>
                    <a:pt x="2270" y="846"/>
                  </a:lnTo>
                  <a:lnTo>
                    <a:pt x="2248" y="799"/>
                  </a:lnTo>
                  <a:lnTo>
                    <a:pt x="2225" y="752"/>
                  </a:lnTo>
                  <a:lnTo>
                    <a:pt x="2199" y="707"/>
                  </a:lnTo>
                  <a:lnTo>
                    <a:pt x="2170" y="663"/>
                  </a:lnTo>
                  <a:lnTo>
                    <a:pt x="2139" y="619"/>
                  </a:lnTo>
                  <a:lnTo>
                    <a:pt x="2105" y="577"/>
                  </a:lnTo>
                  <a:lnTo>
                    <a:pt x="2069" y="536"/>
                  </a:lnTo>
                  <a:lnTo>
                    <a:pt x="2031" y="496"/>
                  </a:lnTo>
                  <a:lnTo>
                    <a:pt x="1990" y="458"/>
                  </a:lnTo>
                  <a:lnTo>
                    <a:pt x="1946" y="422"/>
                  </a:lnTo>
                  <a:lnTo>
                    <a:pt x="1901" y="386"/>
                  </a:lnTo>
                  <a:lnTo>
                    <a:pt x="1853" y="352"/>
                  </a:lnTo>
                  <a:lnTo>
                    <a:pt x="1803" y="320"/>
                  </a:lnTo>
                  <a:lnTo>
                    <a:pt x="1753" y="292"/>
                  </a:lnTo>
                  <a:lnTo>
                    <a:pt x="1703" y="266"/>
                  </a:lnTo>
                  <a:lnTo>
                    <a:pt x="1652" y="244"/>
                  </a:lnTo>
                  <a:lnTo>
                    <a:pt x="1600" y="223"/>
                  </a:lnTo>
                  <a:lnTo>
                    <a:pt x="1549" y="206"/>
                  </a:lnTo>
                  <a:lnTo>
                    <a:pt x="1497" y="192"/>
                  </a:lnTo>
                  <a:lnTo>
                    <a:pt x="1445" y="179"/>
                  </a:lnTo>
                  <a:lnTo>
                    <a:pt x="1391" y="171"/>
                  </a:lnTo>
                  <a:lnTo>
                    <a:pt x="1339" y="164"/>
                  </a:lnTo>
                  <a:lnTo>
                    <a:pt x="1287" y="159"/>
                  </a:lnTo>
                  <a:lnTo>
                    <a:pt x="1235" y="158"/>
                  </a:lnTo>
                  <a:lnTo>
                    <a:pt x="1183" y="161"/>
                  </a:lnTo>
                  <a:lnTo>
                    <a:pt x="1130" y="165"/>
                  </a:lnTo>
                  <a:lnTo>
                    <a:pt x="1079" y="172"/>
                  </a:lnTo>
                  <a:lnTo>
                    <a:pt x="1028" y="182"/>
                  </a:lnTo>
                  <a:lnTo>
                    <a:pt x="977" y="194"/>
                  </a:lnTo>
                  <a:lnTo>
                    <a:pt x="927" y="208"/>
                  </a:lnTo>
                  <a:lnTo>
                    <a:pt x="878" y="226"/>
                  </a:lnTo>
                  <a:lnTo>
                    <a:pt x="829" y="246"/>
                  </a:lnTo>
                  <a:lnTo>
                    <a:pt x="782" y="268"/>
                  </a:lnTo>
                  <a:lnTo>
                    <a:pt x="735" y="294"/>
                  </a:lnTo>
                  <a:lnTo>
                    <a:pt x="688" y="322"/>
                  </a:lnTo>
                  <a:lnTo>
                    <a:pt x="644" y="352"/>
                  </a:lnTo>
                  <a:lnTo>
                    <a:pt x="600" y="384"/>
                  </a:lnTo>
                  <a:lnTo>
                    <a:pt x="557" y="419"/>
                  </a:lnTo>
                  <a:lnTo>
                    <a:pt x="516" y="457"/>
                  </a:lnTo>
                  <a:lnTo>
                    <a:pt x="476" y="497"/>
                  </a:lnTo>
                  <a:lnTo>
                    <a:pt x="438" y="540"/>
                  </a:lnTo>
                  <a:lnTo>
                    <a:pt x="401" y="586"/>
                  </a:lnTo>
                  <a:lnTo>
                    <a:pt x="365" y="634"/>
                  </a:lnTo>
                  <a:lnTo>
                    <a:pt x="334" y="679"/>
                  </a:lnTo>
                  <a:lnTo>
                    <a:pt x="305" y="727"/>
                  </a:lnTo>
                  <a:lnTo>
                    <a:pt x="280" y="776"/>
                  </a:lnTo>
                  <a:lnTo>
                    <a:pt x="257" y="825"/>
                  </a:lnTo>
                  <a:lnTo>
                    <a:pt x="235" y="875"/>
                  </a:lnTo>
                  <a:lnTo>
                    <a:pt x="218" y="925"/>
                  </a:lnTo>
                  <a:lnTo>
                    <a:pt x="202" y="976"/>
                  </a:lnTo>
                  <a:lnTo>
                    <a:pt x="189" y="1027"/>
                  </a:lnTo>
                  <a:lnTo>
                    <a:pt x="179" y="1079"/>
                  </a:lnTo>
                  <a:lnTo>
                    <a:pt x="171" y="1130"/>
                  </a:lnTo>
                  <a:lnTo>
                    <a:pt x="167" y="1182"/>
                  </a:lnTo>
                  <a:lnTo>
                    <a:pt x="163" y="1234"/>
                  </a:lnTo>
                  <a:lnTo>
                    <a:pt x="163" y="1287"/>
                  </a:lnTo>
                  <a:lnTo>
                    <a:pt x="166" y="1338"/>
                  </a:lnTo>
                  <a:lnTo>
                    <a:pt x="171" y="1390"/>
                  </a:lnTo>
                  <a:lnTo>
                    <a:pt x="178" y="1441"/>
                  </a:lnTo>
                  <a:lnTo>
                    <a:pt x="188" y="1492"/>
                  </a:lnTo>
                  <a:lnTo>
                    <a:pt x="200" y="1542"/>
                  </a:lnTo>
                  <a:lnTo>
                    <a:pt x="214" y="1592"/>
                  </a:lnTo>
                  <a:lnTo>
                    <a:pt x="231" y="1641"/>
                  </a:lnTo>
                  <a:lnTo>
                    <a:pt x="251" y="1690"/>
                  </a:lnTo>
                  <a:lnTo>
                    <a:pt x="272" y="1736"/>
                  </a:lnTo>
                  <a:lnTo>
                    <a:pt x="297" y="1783"/>
                  </a:lnTo>
                  <a:lnTo>
                    <a:pt x="323" y="1828"/>
                  </a:lnTo>
                  <a:lnTo>
                    <a:pt x="352" y="1873"/>
                  </a:lnTo>
                  <a:lnTo>
                    <a:pt x="383" y="1916"/>
                  </a:lnTo>
                  <a:lnTo>
                    <a:pt x="416" y="1957"/>
                  </a:lnTo>
                  <a:lnTo>
                    <a:pt x="452" y="1998"/>
                  </a:lnTo>
                  <a:lnTo>
                    <a:pt x="490" y="2037"/>
                  </a:lnTo>
                  <a:lnTo>
                    <a:pt x="531" y="2074"/>
                  </a:lnTo>
                  <a:lnTo>
                    <a:pt x="573" y="2109"/>
                  </a:lnTo>
                  <a:lnTo>
                    <a:pt x="617" y="2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34" name="Freeform 49">
              <a:extLst>
                <a:ext uri="{FF2B5EF4-FFF2-40B4-BE49-F238E27FC236}">
                  <a16:creationId xmlns:a16="http://schemas.microsoft.com/office/drawing/2014/main" id="{1A1C5C1A-7D4D-4904-8832-4F63CEC6F04B}"/>
                </a:ext>
              </a:extLst>
            </p:cNvPr>
            <p:cNvSpPr>
              <a:spLocks noEditPoints="1"/>
            </p:cNvSpPr>
            <p:nvPr/>
          </p:nvSpPr>
          <p:spPr bwMode="auto">
            <a:xfrm rot="424420">
              <a:off x="5620805" y="1736160"/>
              <a:ext cx="887679" cy="893005"/>
            </a:xfrm>
            <a:custGeom>
              <a:avLst/>
              <a:gdLst>
                <a:gd name="T0" fmla="*/ 324 w 2500"/>
                <a:gd name="T1" fmla="*/ 2103 h 2512"/>
                <a:gd name="T2" fmla="*/ 146 w 2500"/>
                <a:gd name="T3" fmla="*/ 1857 h 2512"/>
                <a:gd name="T4" fmla="*/ 37 w 2500"/>
                <a:gd name="T5" fmla="*/ 1582 h 2512"/>
                <a:gd name="T6" fmla="*/ 0 w 2500"/>
                <a:gd name="T7" fmla="*/ 1288 h 2512"/>
                <a:gd name="T8" fmla="*/ 34 w 2500"/>
                <a:gd name="T9" fmla="*/ 992 h 2512"/>
                <a:gd name="T10" fmla="*/ 144 w 2500"/>
                <a:gd name="T11" fmla="*/ 701 h 2512"/>
                <a:gd name="T12" fmla="*/ 327 w 2500"/>
                <a:gd name="T13" fmla="*/ 432 h 2512"/>
                <a:gd name="T14" fmla="*/ 566 w 2500"/>
                <a:gd name="T15" fmla="*/ 221 h 2512"/>
                <a:gd name="T16" fmla="*/ 841 w 2500"/>
                <a:gd name="T17" fmla="*/ 79 h 2512"/>
                <a:gd name="T18" fmla="*/ 1139 w 2500"/>
                <a:gd name="T19" fmla="*/ 8 h 2512"/>
                <a:gd name="T20" fmla="*/ 1443 w 2500"/>
                <a:gd name="T21" fmla="*/ 10 h 2512"/>
                <a:gd name="T22" fmla="*/ 1741 w 2500"/>
                <a:gd name="T23" fmla="*/ 89 h 2512"/>
                <a:gd name="T24" fmla="*/ 2017 w 2500"/>
                <a:gd name="T25" fmla="*/ 246 h 2512"/>
                <a:gd name="T26" fmla="*/ 2234 w 2500"/>
                <a:gd name="T27" fmla="*/ 461 h 2512"/>
                <a:gd name="T28" fmla="*/ 2388 w 2500"/>
                <a:gd name="T29" fmla="*/ 722 h 2512"/>
                <a:gd name="T30" fmla="*/ 2477 w 2500"/>
                <a:gd name="T31" fmla="*/ 1012 h 2512"/>
                <a:gd name="T32" fmla="*/ 2499 w 2500"/>
                <a:gd name="T33" fmla="*/ 1315 h 2512"/>
                <a:gd name="T34" fmla="*/ 2450 w 2500"/>
                <a:gd name="T35" fmla="*/ 1616 h 2512"/>
                <a:gd name="T36" fmla="*/ 2329 w 2500"/>
                <a:gd name="T37" fmla="*/ 1898 h 2512"/>
                <a:gd name="T38" fmla="*/ 2135 w 2500"/>
                <a:gd name="T39" fmla="*/ 2146 h 2512"/>
                <a:gd name="T40" fmla="*/ 1892 w 2500"/>
                <a:gd name="T41" fmla="*/ 2334 h 2512"/>
                <a:gd name="T42" fmla="*/ 1616 w 2500"/>
                <a:gd name="T43" fmla="*/ 2457 h 2512"/>
                <a:gd name="T44" fmla="*/ 1322 w 2500"/>
                <a:gd name="T45" fmla="*/ 2510 h 2512"/>
                <a:gd name="T46" fmla="*/ 1023 w 2500"/>
                <a:gd name="T47" fmla="*/ 2491 h 2512"/>
                <a:gd name="T48" fmla="*/ 732 w 2500"/>
                <a:gd name="T49" fmla="*/ 2400 h 2512"/>
                <a:gd name="T50" fmla="*/ 2143 w 2500"/>
                <a:gd name="T51" fmla="*/ 1880 h 2512"/>
                <a:gd name="T52" fmla="*/ 2252 w 2500"/>
                <a:gd name="T53" fmla="*/ 1688 h 2512"/>
                <a:gd name="T54" fmla="*/ 2329 w 2500"/>
                <a:gd name="T55" fmla="*/ 1433 h 2512"/>
                <a:gd name="T56" fmla="*/ 2342 w 2500"/>
                <a:gd name="T57" fmla="*/ 1171 h 2512"/>
                <a:gd name="T58" fmla="*/ 2294 w 2500"/>
                <a:gd name="T59" fmla="*/ 915 h 2512"/>
                <a:gd name="T60" fmla="*/ 2185 w 2500"/>
                <a:gd name="T61" fmla="*/ 678 h 2512"/>
                <a:gd name="T62" fmla="*/ 2018 w 2500"/>
                <a:gd name="T63" fmla="*/ 470 h 2512"/>
                <a:gd name="T64" fmla="*/ 1796 w 2500"/>
                <a:gd name="T65" fmla="*/ 305 h 2512"/>
                <a:gd name="T66" fmla="*/ 1547 w 2500"/>
                <a:gd name="T67" fmla="*/ 201 h 2512"/>
                <a:gd name="T68" fmla="*/ 1289 w 2500"/>
                <a:gd name="T69" fmla="*/ 162 h 2512"/>
                <a:gd name="T70" fmla="*/ 1032 w 2500"/>
                <a:gd name="T71" fmla="*/ 187 h 2512"/>
                <a:gd name="T72" fmla="*/ 787 w 2500"/>
                <a:gd name="T73" fmla="*/ 272 h 2512"/>
                <a:gd name="T74" fmla="*/ 565 w 2500"/>
                <a:gd name="T75" fmla="*/ 418 h 2512"/>
                <a:gd name="T76" fmla="*/ 377 w 2500"/>
                <a:gd name="T77" fmla="*/ 621 h 2512"/>
                <a:gd name="T78" fmla="*/ 245 w 2500"/>
                <a:gd name="T79" fmla="*/ 865 h 2512"/>
                <a:gd name="T80" fmla="*/ 181 w 2500"/>
                <a:gd name="T81" fmla="*/ 1131 h 2512"/>
                <a:gd name="T82" fmla="*/ 181 w 2500"/>
                <a:gd name="T83" fmla="*/ 1402 h 2512"/>
                <a:gd name="T84" fmla="*/ 243 w 2500"/>
                <a:gd name="T85" fmla="*/ 1665 h 2512"/>
                <a:gd name="T86" fmla="*/ 364 w 2500"/>
                <a:gd name="T87" fmla="*/ 1904 h 2512"/>
                <a:gd name="T88" fmla="*/ 541 w 2500"/>
                <a:gd name="T89" fmla="*/ 2105 h 2512"/>
                <a:gd name="T90" fmla="*/ 769 w 2500"/>
                <a:gd name="T91" fmla="*/ 2250 h 2512"/>
                <a:gd name="T92" fmla="*/ 1020 w 2500"/>
                <a:gd name="T93" fmla="*/ 2330 h 2512"/>
                <a:gd name="T94" fmla="*/ 1281 w 2500"/>
                <a:gd name="T95" fmla="*/ 2347 h 2512"/>
                <a:gd name="T96" fmla="*/ 1541 w 2500"/>
                <a:gd name="T97" fmla="*/ 2303 h 2512"/>
                <a:gd name="T98" fmla="*/ 1784 w 2500"/>
                <a:gd name="T99" fmla="*/ 2202 h 2512"/>
                <a:gd name="T100" fmla="*/ 1999 w 2500"/>
                <a:gd name="T101" fmla="*/ 2045 h 2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00" h="2512">
                  <a:moveTo>
                    <a:pt x="515" y="2272"/>
                  </a:moveTo>
                  <a:lnTo>
                    <a:pt x="464" y="2233"/>
                  </a:lnTo>
                  <a:lnTo>
                    <a:pt x="415" y="2191"/>
                  </a:lnTo>
                  <a:lnTo>
                    <a:pt x="368" y="2149"/>
                  </a:lnTo>
                  <a:lnTo>
                    <a:pt x="324" y="2103"/>
                  </a:lnTo>
                  <a:lnTo>
                    <a:pt x="283" y="2057"/>
                  </a:lnTo>
                  <a:lnTo>
                    <a:pt x="245" y="2009"/>
                  </a:lnTo>
                  <a:lnTo>
                    <a:pt x="209" y="1959"/>
                  </a:lnTo>
                  <a:lnTo>
                    <a:pt x="176" y="1909"/>
                  </a:lnTo>
                  <a:lnTo>
                    <a:pt x="146" y="1857"/>
                  </a:lnTo>
                  <a:lnTo>
                    <a:pt x="118" y="1804"/>
                  </a:lnTo>
                  <a:lnTo>
                    <a:pt x="94" y="1749"/>
                  </a:lnTo>
                  <a:lnTo>
                    <a:pt x="73" y="1694"/>
                  </a:lnTo>
                  <a:lnTo>
                    <a:pt x="54" y="1638"/>
                  </a:lnTo>
                  <a:lnTo>
                    <a:pt x="37" y="1582"/>
                  </a:lnTo>
                  <a:lnTo>
                    <a:pt x="24" y="1524"/>
                  </a:lnTo>
                  <a:lnTo>
                    <a:pt x="14" y="1466"/>
                  </a:lnTo>
                  <a:lnTo>
                    <a:pt x="6" y="1407"/>
                  </a:lnTo>
                  <a:lnTo>
                    <a:pt x="2" y="1348"/>
                  </a:lnTo>
                  <a:lnTo>
                    <a:pt x="0" y="1288"/>
                  </a:lnTo>
                  <a:lnTo>
                    <a:pt x="1" y="1230"/>
                  </a:lnTo>
                  <a:lnTo>
                    <a:pt x="4" y="1170"/>
                  </a:lnTo>
                  <a:lnTo>
                    <a:pt x="12" y="1111"/>
                  </a:lnTo>
                  <a:lnTo>
                    <a:pt x="22" y="1051"/>
                  </a:lnTo>
                  <a:lnTo>
                    <a:pt x="34" y="992"/>
                  </a:lnTo>
                  <a:lnTo>
                    <a:pt x="50" y="933"/>
                  </a:lnTo>
                  <a:lnTo>
                    <a:pt x="68" y="874"/>
                  </a:lnTo>
                  <a:lnTo>
                    <a:pt x="91" y="815"/>
                  </a:lnTo>
                  <a:lnTo>
                    <a:pt x="115" y="758"/>
                  </a:lnTo>
                  <a:lnTo>
                    <a:pt x="144" y="701"/>
                  </a:lnTo>
                  <a:lnTo>
                    <a:pt x="174" y="644"/>
                  </a:lnTo>
                  <a:lnTo>
                    <a:pt x="208" y="590"/>
                  </a:lnTo>
                  <a:lnTo>
                    <a:pt x="246" y="534"/>
                  </a:lnTo>
                  <a:lnTo>
                    <a:pt x="285" y="482"/>
                  </a:lnTo>
                  <a:lnTo>
                    <a:pt x="327" y="432"/>
                  </a:lnTo>
                  <a:lnTo>
                    <a:pt x="372" y="384"/>
                  </a:lnTo>
                  <a:lnTo>
                    <a:pt x="417" y="339"/>
                  </a:lnTo>
                  <a:lnTo>
                    <a:pt x="465" y="298"/>
                  </a:lnTo>
                  <a:lnTo>
                    <a:pt x="515" y="258"/>
                  </a:lnTo>
                  <a:lnTo>
                    <a:pt x="566" y="221"/>
                  </a:lnTo>
                  <a:lnTo>
                    <a:pt x="618" y="187"/>
                  </a:lnTo>
                  <a:lnTo>
                    <a:pt x="672" y="156"/>
                  </a:lnTo>
                  <a:lnTo>
                    <a:pt x="728" y="128"/>
                  </a:lnTo>
                  <a:lnTo>
                    <a:pt x="784" y="102"/>
                  </a:lnTo>
                  <a:lnTo>
                    <a:pt x="841" y="79"/>
                  </a:lnTo>
                  <a:lnTo>
                    <a:pt x="899" y="59"/>
                  </a:lnTo>
                  <a:lnTo>
                    <a:pt x="958" y="42"/>
                  </a:lnTo>
                  <a:lnTo>
                    <a:pt x="1018" y="28"/>
                  </a:lnTo>
                  <a:lnTo>
                    <a:pt x="1078" y="17"/>
                  </a:lnTo>
                  <a:lnTo>
                    <a:pt x="1139" y="8"/>
                  </a:lnTo>
                  <a:lnTo>
                    <a:pt x="1199" y="2"/>
                  </a:lnTo>
                  <a:lnTo>
                    <a:pt x="1260" y="0"/>
                  </a:lnTo>
                  <a:lnTo>
                    <a:pt x="1321" y="0"/>
                  </a:lnTo>
                  <a:lnTo>
                    <a:pt x="1382" y="4"/>
                  </a:lnTo>
                  <a:lnTo>
                    <a:pt x="1443" y="10"/>
                  </a:lnTo>
                  <a:lnTo>
                    <a:pt x="1504" y="20"/>
                  </a:lnTo>
                  <a:lnTo>
                    <a:pt x="1564" y="32"/>
                  </a:lnTo>
                  <a:lnTo>
                    <a:pt x="1624" y="48"/>
                  </a:lnTo>
                  <a:lnTo>
                    <a:pt x="1683" y="67"/>
                  </a:lnTo>
                  <a:lnTo>
                    <a:pt x="1741" y="89"/>
                  </a:lnTo>
                  <a:lnTo>
                    <a:pt x="1798" y="114"/>
                  </a:lnTo>
                  <a:lnTo>
                    <a:pt x="1855" y="142"/>
                  </a:lnTo>
                  <a:lnTo>
                    <a:pt x="1910" y="173"/>
                  </a:lnTo>
                  <a:lnTo>
                    <a:pt x="1964" y="208"/>
                  </a:lnTo>
                  <a:lnTo>
                    <a:pt x="2017" y="246"/>
                  </a:lnTo>
                  <a:lnTo>
                    <a:pt x="2065" y="283"/>
                  </a:lnTo>
                  <a:lnTo>
                    <a:pt x="2111" y="325"/>
                  </a:lnTo>
                  <a:lnTo>
                    <a:pt x="2155" y="368"/>
                  </a:lnTo>
                  <a:lnTo>
                    <a:pt x="2196" y="413"/>
                  </a:lnTo>
                  <a:lnTo>
                    <a:pt x="2234" y="461"/>
                  </a:lnTo>
                  <a:lnTo>
                    <a:pt x="2270" y="510"/>
                  </a:lnTo>
                  <a:lnTo>
                    <a:pt x="2304" y="561"/>
                  </a:lnTo>
                  <a:lnTo>
                    <a:pt x="2335" y="613"/>
                  </a:lnTo>
                  <a:lnTo>
                    <a:pt x="2362" y="667"/>
                  </a:lnTo>
                  <a:lnTo>
                    <a:pt x="2388" y="722"/>
                  </a:lnTo>
                  <a:lnTo>
                    <a:pt x="2411" y="778"/>
                  </a:lnTo>
                  <a:lnTo>
                    <a:pt x="2432" y="835"/>
                  </a:lnTo>
                  <a:lnTo>
                    <a:pt x="2450" y="893"/>
                  </a:lnTo>
                  <a:lnTo>
                    <a:pt x="2465" y="952"/>
                  </a:lnTo>
                  <a:lnTo>
                    <a:pt x="2477" y="1012"/>
                  </a:lnTo>
                  <a:lnTo>
                    <a:pt x="2487" y="1072"/>
                  </a:lnTo>
                  <a:lnTo>
                    <a:pt x="2495" y="1133"/>
                  </a:lnTo>
                  <a:lnTo>
                    <a:pt x="2498" y="1194"/>
                  </a:lnTo>
                  <a:lnTo>
                    <a:pt x="2500" y="1254"/>
                  </a:lnTo>
                  <a:lnTo>
                    <a:pt x="2499" y="1315"/>
                  </a:lnTo>
                  <a:lnTo>
                    <a:pt x="2495" y="1376"/>
                  </a:lnTo>
                  <a:lnTo>
                    <a:pt x="2488" y="1437"/>
                  </a:lnTo>
                  <a:lnTo>
                    <a:pt x="2478" y="1497"/>
                  </a:lnTo>
                  <a:lnTo>
                    <a:pt x="2466" y="1557"/>
                  </a:lnTo>
                  <a:lnTo>
                    <a:pt x="2450" y="1616"/>
                  </a:lnTo>
                  <a:lnTo>
                    <a:pt x="2431" y="1675"/>
                  </a:lnTo>
                  <a:lnTo>
                    <a:pt x="2410" y="1731"/>
                  </a:lnTo>
                  <a:lnTo>
                    <a:pt x="2387" y="1788"/>
                  </a:lnTo>
                  <a:lnTo>
                    <a:pt x="2359" y="1844"/>
                  </a:lnTo>
                  <a:lnTo>
                    <a:pt x="2329" y="1898"/>
                  </a:lnTo>
                  <a:lnTo>
                    <a:pt x="2297" y="1950"/>
                  </a:lnTo>
                  <a:lnTo>
                    <a:pt x="2260" y="2001"/>
                  </a:lnTo>
                  <a:lnTo>
                    <a:pt x="2220" y="2052"/>
                  </a:lnTo>
                  <a:lnTo>
                    <a:pt x="2179" y="2100"/>
                  </a:lnTo>
                  <a:lnTo>
                    <a:pt x="2135" y="2146"/>
                  </a:lnTo>
                  <a:lnTo>
                    <a:pt x="2089" y="2189"/>
                  </a:lnTo>
                  <a:lnTo>
                    <a:pt x="2043" y="2229"/>
                  </a:lnTo>
                  <a:lnTo>
                    <a:pt x="1994" y="2267"/>
                  </a:lnTo>
                  <a:lnTo>
                    <a:pt x="1944" y="2302"/>
                  </a:lnTo>
                  <a:lnTo>
                    <a:pt x="1892" y="2334"/>
                  </a:lnTo>
                  <a:lnTo>
                    <a:pt x="1838" y="2364"/>
                  </a:lnTo>
                  <a:lnTo>
                    <a:pt x="1785" y="2392"/>
                  </a:lnTo>
                  <a:lnTo>
                    <a:pt x="1730" y="2417"/>
                  </a:lnTo>
                  <a:lnTo>
                    <a:pt x="1673" y="2438"/>
                  </a:lnTo>
                  <a:lnTo>
                    <a:pt x="1616" y="2457"/>
                  </a:lnTo>
                  <a:lnTo>
                    <a:pt x="1559" y="2473"/>
                  </a:lnTo>
                  <a:lnTo>
                    <a:pt x="1501" y="2487"/>
                  </a:lnTo>
                  <a:lnTo>
                    <a:pt x="1442" y="2497"/>
                  </a:lnTo>
                  <a:lnTo>
                    <a:pt x="1382" y="2504"/>
                  </a:lnTo>
                  <a:lnTo>
                    <a:pt x="1322" y="2510"/>
                  </a:lnTo>
                  <a:lnTo>
                    <a:pt x="1263" y="2512"/>
                  </a:lnTo>
                  <a:lnTo>
                    <a:pt x="1203" y="2511"/>
                  </a:lnTo>
                  <a:lnTo>
                    <a:pt x="1143" y="2508"/>
                  </a:lnTo>
                  <a:lnTo>
                    <a:pt x="1083" y="2501"/>
                  </a:lnTo>
                  <a:lnTo>
                    <a:pt x="1023" y="2491"/>
                  </a:lnTo>
                  <a:lnTo>
                    <a:pt x="965" y="2479"/>
                  </a:lnTo>
                  <a:lnTo>
                    <a:pt x="906" y="2463"/>
                  </a:lnTo>
                  <a:lnTo>
                    <a:pt x="847" y="2445"/>
                  </a:lnTo>
                  <a:lnTo>
                    <a:pt x="790" y="2424"/>
                  </a:lnTo>
                  <a:lnTo>
                    <a:pt x="732" y="2400"/>
                  </a:lnTo>
                  <a:lnTo>
                    <a:pt x="677" y="2372"/>
                  </a:lnTo>
                  <a:lnTo>
                    <a:pt x="621" y="2342"/>
                  </a:lnTo>
                  <a:lnTo>
                    <a:pt x="568" y="2309"/>
                  </a:lnTo>
                  <a:lnTo>
                    <a:pt x="515" y="2272"/>
                  </a:lnTo>
                  <a:close/>
                  <a:moveTo>
                    <a:pt x="2143" y="1880"/>
                  </a:moveTo>
                  <a:lnTo>
                    <a:pt x="2143" y="1880"/>
                  </a:lnTo>
                  <a:lnTo>
                    <a:pt x="2174" y="1834"/>
                  </a:lnTo>
                  <a:lnTo>
                    <a:pt x="2203" y="1786"/>
                  </a:lnTo>
                  <a:lnTo>
                    <a:pt x="2229" y="1737"/>
                  </a:lnTo>
                  <a:lnTo>
                    <a:pt x="2252" y="1688"/>
                  </a:lnTo>
                  <a:lnTo>
                    <a:pt x="2272" y="1638"/>
                  </a:lnTo>
                  <a:lnTo>
                    <a:pt x="2290" y="1587"/>
                  </a:lnTo>
                  <a:lnTo>
                    <a:pt x="2306" y="1536"/>
                  </a:lnTo>
                  <a:lnTo>
                    <a:pt x="2319" y="1484"/>
                  </a:lnTo>
                  <a:lnTo>
                    <a:pt x="2329" y="1433"/>
                  </a:lnTo>
                  <a:lnTo>
                    <a:pt x="2337" y="1381"/>
                  </a:lnTo>
                  <a:lnTo>
                    <a:pt x="2342" y="1328"/>
                  </a:lnTo>
                  <a:lnTo>
                    <a:pt x="2345" y="1275"/>
                  </a:lnTo>
                  <a:lnTo>
                    <a:pt x="2345" y="1223"/>
                  </a:lnTo>
                  <a:lnTo>
                    <a:pt x="2342" y="1171"/>
                  </a:lnTo>
                  <a:lnTo>
                    <a:pt x="2338" y="1120"/>
                  </a:lnTo>
                  <a:lnTo>
                    <a:pt x="2330" y="1067"/>
                  </a:lnTo>
                  <a:lnTo>
                    <a:pt x="2320" y="1016"/>
                  </a:lnTo>
                  <a:lnTo>
                    <a:pt x="2308" y="965"/>
                  </a:lnTo>
                  <a:lnTo>
                    <a:pt x="2294" y="915"/>
                  </a:lnTo>
                  <a:lnTo>
                    <a:pt x="2277" y="866"/>
                  </a:lnTo>
                  <a:lnTo>
                    <a:pt x="2257" y="818"/>
                  </a:lnTo>
                  <a:lnTo>
                    <a:pt x="2236" y="770"/>
                  </a:lnTo>
                  <a:lnTo>
                    <a:pt x="2211" y="723"/>
                  </a:lnTo>
                  <a:lnTo>
                    <a:pt x="2185" y="678"/>
                  </a:lnTo>
                  <a:lnTo>
                    <a:pt x="2156" y="633"/>
                  </a:lnTo>
                  <a:lnTo>
                    <a:pt x="2125" y="591"/>
                  </a:lnTo>
                  <a:lnTo>
                    <a:pt x="2091" y="549"/>
                  </a:lnTo>
                  <a:lnTo>
                    <a:pt x="2056" y="509"/>
                  </a:lnTo>
                  <a:lnTo>
                    <a:pt x="2018" y="470"/>
                  </a:lnTo>
                  <a:lnTo>
                    <a:pt x="1977" y="433"/>
                  </a:lnTo>
                  <a:lnTo>
                    <a:pt x="1935" y="398"/>
                  </a:lnTo>
                  <a:lnTo>
                    <a:pt x="1891" y="364"/>
                  </a:lnTo>
                  <a:lnTo>
                    <a:pt x="1844" y="333"/>
                  </a:lnTo>
                  <a:lnTo>
                    <a:pt x="1796" y="305"/>
                  </a:lnTo>
                  <a:lnTo>
                    <a:pt x="1748" y="278"/>
                  </a:lnTo>
                  <a:lnTo>
                    <a:pt x="1698" y="255"/>
                  </a:lnTo>
                  <a:lnTo>
                    <a:pt x="1648" y="235"/>
                  </a:lnTo>
                  <a:lnTo>
                    <a:pt x="1598" y="217"/>
                  </a:lnTo>
                  <a:lnTo>
                    <a:pt x="1547" y="201"/>
                  </a:lnTo>
                  <a:lnTo>
                    <a:pt x="1496" y="188"/>
                  </a:lnTo>
                  <a:lnTo>
                    <a:pt x="1445" y="178"/>
                  </a:lnTo>
                  <a:lnTo>
                    <a:pt x="1393" y="170"/>
                  </a:lnTo>
                  <a:lnTo>
                    <a:pt x="1341" y="165"/>
                  </a:lnTo>
                  <a:lnTo>
                    <a:pt x="1289" y="162"/>
                  </a:lnTo>
                  <a:lnTo>
                    <a:pt x="1238" y="162"/>
                  </a:lnTo>
                  <a:lnTo>
                    <a:pt x="1185" y="165"/>
                  </a:lnTo>
                  <a:lnTo>
                    <a:pt x="1134" y="170"/>
                  </a:lnTo>
                  <a:lnTo>
                    <a:pt x="1083" y="177"/>
                  </a:lnTo>
                  <a:lnTo>
                    <a:pt x="1032" y="187"/>
                  </a:lnTo>
                  <a:lnTo>
                    <a:pt x="981" y="199"/>
                  </a:lnTo>
                  <a:lnTo>
                    <a:pt x="932" y="215"/>
                  </a:lnTo>
                  <a:lnTo>
                    <a:pt x="882" y="231"/>
                  </a:lnTo>
                  <a:lnTo>
                    <a:pt x="835" y="251"/>
                  </a:lnTo>
                  <a:lnTo>
                    <a:pt x="787" y="272"/>
                  </a:lnTo>
                  <a:lnTo>
                    <a:pt x="740" y="297"/>
                  </a:lnTo>
                  <a:lnTo>
                    <a:pt x="695" y="323"/>
                  </a:lnTo>
                  <a:lnTo>
                    <a:pt x="650" y="353"/>
                  </a:lnTo>
                  <a:lnTo>
                    <a:pt x="607" y="384"/>
                  </a:lnTo>
                  <a:lnTo>
                    <a:pt x="565" y="418"/>
                  </a:lnTo>
                  <a:lnTo>
                    <a:pt x="524" y="454"/>
                  </a:lnTo>
                  <a:lnTo>
                    <a:pt x="485" y="492"/>
                  </a:lnTo>
                  <a:lnTo>
                    <a:pt x="447" y="533"/>
                  </a:lnTo>
                  <a:lnTo>
                    <a:pt x="412" y="575"/>
                  </a:lnTo>
                  <a:lnTo>
                    <a:pt x="377" y="621"/>
                  </a:lnTo>
                  <a:lnTo>
                    <a:pt x="345" y="668"/>
                  </a:lnTo>
                  <a:lnTo>
                    <a:pt x="316" y="715"/>
                  </a:lnTo>
                  <a:lnTo>
                    <a:pt x="289" y="764"/>
                  </a:lnTo>
                  <a:lnTo>
                    <a:pt x="266" y="814"/>
                  </a:lnTo>
                  <a:lnTo>
                    <a:pt x="245" y="865"/>
                  </a:lnTo>
                  <a:lnTo>
                    <a:pt x="227" y="917"/>
                  </a:lnTo>
                  <a:lnTo>
                    <a:pt x="212" y="970"/>
                  </a:lnTo>
                  <a:lnTo>
                    <a:pt x="198" y="1023"/>
                  </a:lnTo>
                  <a:lnTo>
                    <a:pt x="188" y="1076"/>
                  </a:lnTo>
                  <a:lnTo>
                    <a:pt x="181" y="1131"/>
                  </a:lnTo>
                  <a:lnTo>
                    <a:pt x="176" y="1185"/>
                  </a:lnTo>
                  <a:lnTo>
                    <a:pt x="173" y="1240"/>
                  </a:lnTo>
                  <a:lnTo>
                    <a:pt x="173" y="1294"/>
                  </a:lnTo>
                  <a:lnTo>
                    <a:pt x="176" y="1348"/>
                  </a:lnTo>
                  <a:lnTo>
                    <a:pt x="181" y="1402"/>
                  </a:lnTo>
                  <a:lnTo>
                    <a:pt x="188" y="1456"/>
                  </a:lnTo>
                  <a:lnTo>
                    <a:pt x="198" y="1509"/>
                  </a:lnTo>
                  <a:lnTo>
                    <a:pt x="211" y="1562"/>
                  </a:lnTo>
                  <a:lnTo>
                    <a:pt x="225" y="1614"/>
                  </a:lnTo>
                  <a:lnTo>
                    <a:pt x="243" y="1665"/>
                  </a:lnTo>
                  <a:lnTo>
                    <a:pt x="262" y="1715"/>
                  </a:lnTo>
                  <a:lnTo>
                    <a:pt x="284" y="1764"/>
                  </a:lnTo>
                  <a:lnTo>
                    <a:pt x="308" y="1811"/>
                  </a:lnTo>
                  <a:lnTo>
                    <a:pt x="335" y="1858"/>
                  </a:lnTo>
                  <a:lnTo>
                    <a:pt x="364" y="1904"/>
                  </a:lnTo>
                  <a:lnTo>
                    <a:pt x="395" y="1947"/>
                  </a:lnTo>
                  <a:lnTo>
                    <a:pt x="428" y="1989"/>
                  </a:lnTo>
                  <a:lnTo>
                    <a:pt x="464" y="2030"/>
                  </a:lnTo>
                  <a:lnTo>
                    <a:pt x="502" y="2068"/>
                  </a:lnTo>
                  <a:lnTo>
                    <a:pt x="541" y="2105"/>
                  </a:lnTo>
                  <a:lnTo>
                    <a:pt x="584" y="2139"/>
                  </a:lnTo>
                  <a:lnTo>
                    <a:pt x="628" y="2170"/>
                  </a:lnTo>
                  <a:lnTo>
                    <a:pt x="674" y="2200"/>
                  </a:lnTo>
                  <a:lnTo>
                    <a:pt x="721" y="2226"/>
                  </a:lnTo>
                  <a:lnTo>
                    <a:pt x="769" y="2250"/>
                  </a:lnTo>
                  <a:lnTo>
                    <a:pt x="817" y="2271"/>
                  </a:lnTo>
                  <a:lnTo>
                    <a:pt x="867" y="2290"/>
                  </a:lnTo>
                  <a:lnTo>
                    <a:pt x="917" y="2306"/>
                  </a:lnTo>
                  <a:lnTo>
                    <a:pt x="968" y="2319"/>
                  </a:lnTo>
                  <a:lnTo>
                    <a:pt x="1020" y="2330"/>
                  </a:lnTo>
                  <a:lnTo>
                    <a:pt x="1071" y="2339"/>
                  </a:lnTo>
                  <a:lnTo>
                    <a:pt x="1123" y="2344"/>
                  </a:lnTo>
                  <a:lnTo>
                    <a:pt x="1177" y="2348"/>
                  </a:lnTo>
                  <a:lnTo>
                    <a:pt x="1229" y="2349"/>
                  </a:lnTo>
                  <a:lnTo>
                    <a:pt x="1281" y="2347"/>
                  </a:lnTo>
                  <a:lnTo>
                    <a:pt x="1333" y="2343"/>
                  </a:lnTo>
                  <a:lnTo>
                    <a:pt x="1385" y="2337"/>
                  </a:lnTo>
                  <a:lnTo>
                    <a:pt x="1437" y="2328"/>
                  </a:lnTo>
                  <a:lnTo>
                    <a:pt x="1490" y="2317"/>
                  </a:lnTo>
                  <a:lnTo>
                    <a:pt x="1541" y="2303"/>
                  </a:lnTo>
                  <a:lnTo>
                    <a:pt x="1591" y="2288"/>
                  </a:lnTo>
                  <a:lnTo>
                    <a:pt x="1641" y="2270"/>
                  </a:lnTo>
                  <a:lnTo>
                    <a:pt x="1690" y="2249"/>
                  </a:lnTo>
                  <a:lnTo>
                    <a:pt x="1737" y="2227"/>
                  </a:lnTo>
                  <a:lnTo>
                    <a:pt x="1784" y="2202"/>
                  </a:lnTo>
                  <a:lnTo>
                    <a:pt x="1829" y="2174"/>
                  </a:lnTo>
                  <a:lnTo>
                    <a:pt x="1874" y="2146"/>
                  </a:lnTo>
                  <a:lnTo>
                    <a:pt x="1917" y="2115"/>
                  </a:lnTo>
                  <a:lnTo>
                    <a:pt x="1959" y="2080"/>
                  </a:lnTo>
                  <a:lnTo>
                    <a:pt x="1999" y="2045"/>
                  </a:lnTo>
                  <a:lnTo>
                    <a:pt x="2038" y="2007"/>
                  </a:lnTo>
                  <a:lnTo>
                    <a:pt x="2075" y="1967"/>
                  </a:lnTo>
                  <a:lnTo>
                    <a:pt x="2109" y="1925"/>
                  </a:lnTo>
                  <a:lnTo>
                    <a:pt x="2143" y="18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35" name="Freeform 50">
              <a:extLst>
                <a:ext uri="{FF2B5EF4-FFF2-40B4-BE49-F238E27FC236}">
                  <a16:creationId xmlns:a16="http://schemas.microsoft.com/office/drawing/2014/main" id="{5238F69A-F01E-48E3-B9C4-EC6D0FC57071}"/>
                </a:ext>
              </a:extLst>
            </p:cNvPr>
            <p:cNvSpPr>
              <a:spLocks noEditPoints="1"/>
            </p:cNvSpPr>
            <p:nvPr/>
          </p:nvSpPr>
          <p:spPr bwMode="auto">
            <a:xfrm rot="424420">
              <a:off x="6855651" y="2887626"/>
              <a:ext cx="887679" cy="889454"/>
            </a:xfrm>
            <a:custGeom>
              <a:avLst/>
              <a:gdLst>
                <a:gd name="T0" fmla="*/ 2195 w 2502"/>
                <a:gd name="T1" fmla="*/ 405 h 2507"/>
                <a:gd name="T2" fmla="*/ 2364 w 2502"/>
                <a:gd name="T3" fmla="*/ 657 h 2507"/>
                <a:gd name="T4" fmla="*/ 2466 w 2502"/>
                <a:gd name="T5" fmla="*/ 941 h 2507"/>
                <a:gd name="T6" fmla="*/ 2502 w 2502"/>
                <a:gd name="T7" fmla="*/ 1241 h 2507"/>
                <a:gd name="T8" fmla="*/ 2466 w 2502"/>
                <a:gd name="T9" fmla="*/ 1543 h 2507"/>
                <a:gd name="T10" fmla="*/ 2359 w 2502"/>
                <a:gd name="T11" fmla="*/ 1832 h 2507"/>
                <a:gd name="T12" fmla="*/ 2176 w 2502"/>
                <a:gd name="T13" fmla="*/ 2092 h 2507"/>
                <a:gd name="T14" fmla="*/ 1941 w 2502"/>
                <a:gd name="T15" fmla="*/ 2295 h 2507"/>
                <a:gd name="T16" fmla="*/ 1671 w 2502"/>
                <a:gd name="T17" fmla="*/ 2433 h 2507"/>
                <a:gd name="T18" fmla="*/ 1381 w 2502"/>
                <a:gd name="T19" fmla="*/ 2500 h 2507"/>
                <a:gd name="T20" fmla="*/ 1084 w 2502"/>
                <a:gd name="T21" fmla="*/ 2497 h 2507"/>
                <a:gd name="T22" fmla="*/ 791 w 2502"/>
                <a:gd name="T23" fmla="*/ 2419 h 2507"/>
                <a:gd name="T24" fmla="*/ 517 w 2502"/>
                <a:gd name="T25" fmla="*/ 2267 h 2507"/>
                <a:gd name="T26" fmla="*/ 283 w 2502"/>
                <a:gd name="T27" fmla="*/ 2046 h 2507"/>
                <a:gd name="T28" fmla="*/ 118 w 2502"/>
                <a:gd name="T29" fmla="*/ 1782 h 2507"/>
                <a:gd name="T30" fmla="*/ 24 w 2502"/>
                <a:gd name="T31" fmla="*/ 1490 h 2507"/>
                <a:gd name="T32" fmla="*/ 2 w 2502"/>
                <a:gd name="T33" fmla="*/ 1184 h 2507"/>
                <a:gd name="T34" fmla="*/ 55 w 2502"/>
                <a:gd name="T35" fmla="*/ 881 h 2507"/>
                <a:gd name="T36" fmla="*/ 185 w 2502"/>
                <a:gd name="T37" fmla="*/ 595 h 2507"/>
                <a:gd name="T38" fmla="*/ 384 w 2502"/>
                <a:gd name="T39" fmla="*/ 349 h 2507"/>
                <a:gd name="T40" fmla="*/ 632 w 2502"/>
                <a:gd name="T41" fmla="*/ 168 h 2507"/>
                <a:gd name="T42" fmla="*/ 914 w 2502"/>
                <a:gd name="T43" fmla="*/ 52 h 2507"/>
                <a:gd name="T44" fmla="*/ 1213 w 2502"/>
                <a:gd name="T45" fmla="*/ 2 h 2507"/>
                <a:gd name="T46" fmla="*/ 1514 w 2502"/>
                <a:gd name="T47" fmla="*/ 21 h 2507"/>
                <a:gd name="T48" fmla="*/ 1802 w 2502"/>
                <a:gd name="T49" fmla="*/ 112 h 2507"/>
                <a:gd name="T50" fmla="*/ 2141 w 2502"/>
                <a:gd name="T51" fmla="*/ 1867 h 2507"/>
                <a:gd name="T52" fmla="*/ 2251 w 2502"/>
                <a:gd name="T53" fmla="*/ 1673 h 2507"/>
                <a:gd name="T54" fmla="*/ 2327 w 2502"/>
                <a:gd name="T55" fmla="*/ 1416 h 2507"/>
                <a:gd name="T56" fmla="*/ 2340 w 2502"/>
                <a:gd name="T57" fmla="*/ 1154 h 2507"/>
                <a:gd name="T58" fmla="*/ 2291 w 2502"/>
                <a:gd name="T59" fmla="*/ 900 h 2507"/>
                <a:gd name="T60" fmla="*/ 2181 w 2502"/>
                <a:gd name="T61" fmla="*/ 665 h 2507"/>
                <a:gd name="T62" fmla="*/ 2013 w 2502"/>
                <a:gd name="T63" fmla="*/ 458 h 2507"/>
                <a:gd name="T64" fmla="*/ 1789 w 2502"/>
                <a:gd name="T65" fmla="*/ 295 h 2507"/>
                <a:gd name="T66" fmla="*/ 1532 w 2502"/>
                <a:gd name="T67" fmla="*/ 194 h 2507"/>
                <a:gd name="T68" fmla="*/ 1266 w 2502"/>
                <a:gd name="T69" fmla="*/ 159 h 2507"/>
                <a:gd name="T70" fmla="*/ 1002 w 2502"/>
                <a:gd name="T71" fmla="*/ 191 h 2507"/>
                <a:gd name="T72" fmla="*/ 751 w 2502"/>
                <a:gd name="T73" fmla="*/ 284 h 2507"/>
                <a:gd name="T74" fmla="*/ 528 w 2502"/>
                <a:gd name="T75" fmla="*/ 438 h 2507"/>
                <a:gd name="T76" fmla="*/ 342 w 2502"/>
                <a:gd name="T77" fmla="*/ 649 h 2507"/>
                <a:gd name="T78" fmla="*/ 224 w 2502"/>
                <a:gd name="T79" fmla="*/ 888 h 2507"/>
                <a:gd name="T80" fmla="*/ 172 w 2502"/>
                <a:gd name="T81" fmla="*/ 1148 h 2507"/>
                <a:gd name="T82" fmla="*/ 181 w 2502"/>
                <a:gd name="T83" fmla="*/ 1414 h 2507"/>
                <a:gd name="T84" fmla="*/ 249 w 2502"/>
                <a:gd name="T85" fmla="*/ 1672 h 2507"/>
                <a:gd name="T86" fmla="*/ 371 w 2502"/>
                <a:gd name="T87" fmla="*/ 1907 h 2507"/>
                <a:gd name="T88" fmla="*/ 548 w 2502"/>
                <a:gd name="T89" fmla="*/ 2103 h 2507"/>
                <a:gd name="T90" fmla="*/ 772 w 2502"/>
                <a:gd name="T91" fmla="*/ 2246 h 2507"/>
                <a:gd name="T92" fmla="*/ 1024 w 2502"/>
                <a:gd name="T93" fmla="*/ 2326 h 2507"/>
                <a:gd name="T94" fmla="*/ 1284 w 2502"/>
                <a:gd name="T95" fmla="*/ 2343 h 2507"/>
                <a:gd name="T96" fmla="*/ 1541 w 2502"/>
                <a:gd name="T97" fmla="*/ 2297 h 2507"/>
                <a:gd name="T98" fmla="*/ 1783 w 2502"/>
                <a:gd name="T99" fmla="*/ 2194 h 2507"/>
                <a:gd name="T100" fmla="*/ 1998 w 2502"/>
                <a:gd name="T101" fmla="*/ 2034 h 2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02" h="2507">
                  <a:moveTo>
                    <a:pt x="2014" y="237"/>
                  </a:moveTo>
                  <a:lnTo>
                    <a:pt x="2063" y="276"/>
                  </a:lnTo>
                  <a:lnTo>
                    <a:pt x="2110" y="317"/>
                  </a:lnTo>
                  <a:lnTo>
                    <a:pt x="2153" y="359"/>
                  </a:lnTo>
                  <a:lnTo>
                    <a:pt x="2195" y="405"/>
                  </a:lnTo>
                  <a:lnTo>
                    <a:pt x="2234" y="452"/>
                  </a:lnTo>
                  <a:lnTo>
                    <a:pt x="2270" y="500"/>
                  </a:lnTo>
                  <a:lnTo>
                    <a:pt x="2304" y="551"/>
                  </a:lnTo>
                  <a:lnTo>
                    <a:pt x="2335" y="604"/>
                  </a:lnTo>
                  <a:lnTo>
                    <a:pt x="2364" y="657"/>
                  </a:lnTo>
                  <a:lnTo>
                    <a:pt x="2390" y="711"/>
                  </a:lnTo>
                  <a:lnTo>
                    <a:pt x="2413" y="767"/>
                  </a:lnTo>
                  <a:lnTo>
                    <a:pt x="2433" y="825"/>
                  </a:lnTo>
                  <a:lnTo>
                    <a:pt x="2451" y="882"/>
                  </a:lnTo>
                  <a:lnTo>
                    <a:pt x="2466" y="941"/>
                  </a:lnTo>
                  <a:lnTo>
                    <a:pt x="2478" y="1000"/>
                  </a:lnTo>
                  <a:lnTo>
                    <a:pt x="2488" y="1060"/>
                  </a:lnTo>
                  <a:lnTo>
                    <a:pt x="2495" y="1120"/>
                  </a:lnTo>
                  <a:lnTo>
                    <a:pt x="2500" y="1181"/>
                  </a:lnTo>
                  <a:lnTo>
                    <a:pt x="2502" y="1241"/>
                  </a:lnTo>
                  <a:lnTo>
                    <a:pt x="2500" y="1302"/>
                  </a:lnTo>
                  <a:lnTo>
                    <a:pt x="2496" y="1363"/>
                  </a:lnTo>
                  <a:lnTo>
                    <a:pt x="2488" y="1423"/>
                  </a:lnTo>
                  <a:lnTo>
                    <a:pt x="2478" y="1483"/>
                  </a:lnTo>
                  <a:lnTo>
                    <a:pt x="2466" y="1543"/>
                  </a:lnTo>
                  <a:lnTo>
                    <a:pt x="2451" y="1603"/>
                  </a:lnTo>
                  <a:lnTo>
                    <a:pt x="2432" y="1661"/>
                  </a:lnTo>
                  <a:lnTo>
                    <a:pt x="2411" y="1719"/>
                  </a:lnTo>
                  <a:lnTo>
                    <a:pt x="2386" y="1775"/>
                  </a:lnTo>
                  <a:lnTo>
                    <a:pt x="2359" y="1832"/>
                  </a:lnTo>
                  <a:lnTo>
                    <a:pt x="2329" y="1886"/>
                  </a:lnTo>
                  <a:lnTo>
                    <a:pt x="2295" y="1939"/>
                  </a:lnTo>
                  <a:lnTo>
                    <a:pt x="2259" y="1992"/>
                  </a:lnTo>
                  <a:lnTo>
                    <a:pt x="2219" y="2043"/>
                  </a:lnTo>
                  <a:lnTo>
                    <a:pt x="2176" y="2092"/>
                  </a:lnTo>
                  <a:lnTo>
                    <a:pt x="2133" y="2137"/>
                  </a:lnTo>
                  <a:lnTo>
                    <a:pt x="2088" y="2180"/>
                  </a:lnTo>
                  <a:lnTo>
                    <a:pt x="2040" y="2222"/>
                  </a:lnTo>
                  <a:lnTo>
                    <a:pt x="1991" y="2259"/>
                  </a:lnTo>
                  <a:lnTo>
                    <a:pt x="1941" y="2295"/>
                  </a:lnTo>
                  <a:lnTo>
                    <a:pt x="1889" y="2328"/>
                  </a:lnTo>
                  <a:lnTo>
                    <a:pt x="1837" y="2358"/>
                  </a:lnTo>
                  <a:lnTo>
                    <a:pt x="1782" y="2386"/>
                  </a:lnTo>
                  <a:lnTo>
                    <a:pt x="1728" y="2410"/>
                  </a:lnTo>
                  <a:lnTo>
                    <a:pt x="1671" y="2433"/>
                  </a:lnTo>
                  <a:lnTo>
                    <a:pt x="1615" y="2451"/>
                  </a:lnTo>
                  <a:lnTo>
                    <a:pt x="1557" y="2468"/>
                  </a:lnTo>
                  <a:lnTo>
                    <a:pt x="1499" y="2481"/>
                  </a:lnTo>
                  <a:lnTo>
                    <a:pt x="1440" y="2492"/>
                  </a:lnTo>
                  <a:lnTo>
                    <a:pt x="1381" y="2500"/>
                  </a:lnTo>
                  <a:lnTo>
                    <a:pt x="1321" y="2505"/>
                  </a:lnTo>
                  <a:lnTo>
                    <a:pt x="1263" y="2507"/>
                  </a:lnTo>
                  <a:lnTo>
                    <a:pt x="1203" y="2507"/>
                  </a:lnTo>
                  <a:lnTo>
                    <a:pt x="1143" y="2504"/>
                  </a:lnTo>
                  <a:lnTo>
                    <a:pt x="1084" y="2497"/>
                  </a:lnTo>
                  <a:lnTo>
                    <a:pt x="1024" y="2487"/>
                  </a:lnTo>
                  <a:lnTo>
                    <a:pt x="965" y="2475"/>
                  </a:lnTo>
                  <a:lnTo>
                    <a:pt x="906" y="2459"/>
                  </a:lnTo>
                  <a:lnTo>
                    <a:pt x="848" y="2441"/>
                  </a:lnTo>
                  <a:lnTo>
                    <a:pt x="791" y="2419"/>
                  </a:lnTo>
                  <a:lnTo>
                    <a:pt x="734" y="2396"/>
                  </a:lnTo>
                  <a:lnTo>
                    <a:pt x="677" y="2368"/>
                  </a:lnTo>
                  <a:lnTo>
                    <a:pt x="623" y="2337"/>
                  </a:lnTo>
                  <a:lnTo>
                    <a:pt x="569" y="2304"/>
                  </a:lnTo>
                  <a:lnTo>
                    <a:pt x="517" y="2267"/>
                  </a:lnTo>
                  <a:lnTo>
                    <a:pt x="464" y="2227"/>
                  </a:lnTo>
                  <a:lnTo>
                    <a:pt x="414" y="2185"/>
                  </a:lnTo>
                  <a:lnTo>
                    <a:pt x="368" y="2140"/>
                  </a:lnTo>
                  <a:lnTo>
                    <a:pt x="324" y="2095"/>
                  </a:lnTo>
                  <a:lnTo>
                    <a:pt x="283" y="2046"/>
                  </a:lnTo>
                  <a:lnTo>
                    <a:pt x="244" y="1996"/>
                  </a:lnTo>
                  <a:lnTo>
                    <a:pt x="209" y="1945"/>
                  </a:lnTo>
                  <a:lnTo>
                    <a:pt x="176" y="1892"/>
                  </a:lnTo>
                  <a:lnTo>
                    <a:pt x="146" y="1837"/>
                  </a:lnTo>
                  <a:lnTo>
                    <a:pt x="118" y="1782"/>
                  </a:lnTo>
                  <a:lnTo>
                    <a:pt x="93" y="1725"/>
                  </a:lnTo>
                  <a:lnTo>
                    <a:pt x="72" y="1667"/>
                  </a:lnTo>
                  <a:lnTo>
                    <a:pt x="54" y="1610"/>
                  </a:lnTo>
                  <a:lnTo>
                    <a:pt x="37" y="1550"/>
                  </a:lnTo>
                  <a:lnTo>
                    <a:pt x="24" y="1490"/>
                  </a:lnTo>
                  <a:lnTo>
                    <a:pt x="14" y="1429"/>
                  </a:lnTo>
                  <a:lnTo>
                    <a:pt x="7" y="1369"/>
                  </a:lnTo>
                  <a:lnTo>
                    <a:pt x="2" y="1307"/>
                  </a:lnTo>
                  <a:lnTo>
                    <a:pt x="0" y="1245"/>
                  </a:lnTo>
                  <a:lnTo>
                    <a:pt x="2" y="1184"/>
                  </a:lnTo>
                  <a:lnTo>
                    <a:pt x="7" y="1123"/>
                  </a:lnTo>
                  <a:lnTo>
                    <a:pt x="14" y="1062"/>
                  </a:lnTo>
                  <a:lnTo>
                    <a:pt x="25" y="1001"/>
                  </a:lnTo>
                  <a:lnTo>
                    <a:pt x="38" y="941"/>
                  </a:lnTo>
                  <a:lnTo>
                    <a:pt x="55" y="881"/>
                  </a:lnTo>
                  <a:lnTo>
                    <a:pt x="75" y="821"/>
                  </a:lnTo>
                  <a:lnTo>
                    <a:pt x="97" y="764"/>
                  </a:lnTo>
                  <a:lnTo>
                    <a:pt x="123" y="706"/>
                  </a:lnTo>
                  <a:lnTo>
                    <a:pt x="152" y="650"/>
                  </a:lnTo>
                  <a:lnTo>
                    <a:pt x="185" y="595"/>
                  </a:lnTo>
                  <a:lnTo>
                    <a:pt x="220" y="540"/>
                  </a:lnTo>
                  <a:lnTo>
                    <a:pt x="258" y="488"/>
                  </a:lnTo>
                  <a:lnTo>
                    <a:pt x="298" y="439"/>
                  </a:lnTo>
                  <a:lnTo>
                    <a:pt x="340" y="394"/>
                  </a:lnTo>
                  <a:lnTo>
                    <a:pt x="384" y="349"/>
                  </a:lnTo>
                  <a:lnTo>
                    <a:pt x="431" y="308"/>
                  </a:lnTo>
                  <a:lnTo>
                    <a:pt x="479" y="269"/>
                  </a:lnTo>
                  <a:lnTo>
                    <a:pt x="529" y="233"/>
                  </a:lnTo>
                  <a:lnTo>
                    <a:pt x="580" y="199"/>
                  </a:lnTo>
                  <a:lnTo>
                    <a:pt x="632" y="168"/>
                  </a:lnTo>
                  <a:lnTo>
                    <a:pt x="686" y="139"/>
                  </a:lnTo>
                  <a:lnTo>
                    <a:pt x="742" y="114"/>
                  </a:lnTo>
                  <a:lnTo>
                    <a:pt x="799" y="91"/>
                  </a:lnTo>
                  <a:lnTo>
                    <a:pt x="855" y="70"/>
                  </a:lnTo>
                  <a:lnTo>
                    <a:pt x="914" y="52"/>
                  </a:lnTo>
                  <a:lnTo>
                    <a:pt x="973" y="36"/>
                  </a:lnTo>
                  <a:lnTo>
                    <a:pt x="1032" y="24"/>
                  </a:lnTo>
                  <a:lnTo>
                    <a:pt x="1092" y="14"/>
                  </a:lnTo>
                  <a:lnTo>
                    <a:pt x="1152" y="6"/>
                  </a:lnTo>
                  <a:lnTo>
                    <a:pt x="1213" y="2"/>
                  </a:lnTo>
                  <a:lnTo>
                    <a:pt x="1273" y="0"/>
                  </a:lnTo>
                  <a:lnTo>
                    <a:pt x="1334" y="1"/>
                  </a:lnTo>
                  <a:lnTo>
                    <a:pt x="1394" y="5"/>
                  </a:lnTo>
                  <a:lnTo>
                    <a:pt x="1455" y="12"/>
                  </a:lnTo>
                  <a:lnTo>
                    <a:pt x="1514" y="21"/>
                  </a:lnTo>
                  <a:lnTo>
                    <a:pt x="1574" y="34"/>
                  </a:lnTo>
                  <a:lnTo>
                    <a:pt x="1632" y="48"/>
                  </a:lnTo>
                  <a:lnTo>
                    <a:pt x="1690" y="67"/>
                  </a:lnTo>
                  <a:lnTo>
                    <a:pt x="1747" y="87"/>
                  </a:lnTo>
                  <a:lnTo>
                    <a:pt x="1802" y="112"/>
                  </a:lnTo>
                  <a:lnTo>
                    <a:pt x="1858" y="138"/>
                  </a:lnTo>
                  <a:lnTo>
                    <a:pt x="1911" y="168"/>
                  </a:lnTo>
                  <a:lnTo>
                    <a:pt x="1963" y="202"/>
                  </a:lnTo>
                  <a:lnTo>
                    <a:pt x="2014" y="237"/>
                  </a:lnTo>
                  <a:close/>
                  <a:moveTo>
                    <a:pt x="2141" y="1867"/>
                  </a:moveTo>
                  <a:lnTo>
                    <a:pt x="2141" y="1867"/>
                  </a:lnTo>
                  <a:lnTo>
                    <a:pt x="2172" y="1820"/>
                  </a:lnTo>
                  <a:lnTo>
                    <a:pt x="2201" y="1772"/>
                  </a:lnTo>
                  <a:lnTo>
                    <a:pt x="2227" y="1723"/>
                  </a:lnTo>
                  <a:lnTo>
                    <a:pt x="2251" y="1673"/>
                  </a:lnTo>
                  <a:lnTo>
                    <a:pt x="2271" y="1622"/>
                  </a:lnTo>
                  <a:lnTo>
                    <a:pt x="2289" y="1572"/>
                  </a:lnTo>
                  <a:lnTo>
                    <a:pt x="2304" y="1520"/>
                  </a:lnTo>
                  <a:lnTo>
                    <a:pt x="2317" y="1469"/>
                  </a:lnTo>
                  <a:lnTo>
                    <a:pt x="2327" y="1416"/>
                  </a:lnTo>
                  <a:lnTo>
                    <a:pt x="2335" y="1364"/>
                  </a:lnTo>
                  <a:lnTo>
                    <a:pt x="2340" y="1311"/>
                  </a:lnTo>
                  <a:lnTo>
                    <a:pt x="2343" y="1259"/>
                  </a:lnTo>
                  <a:lnTo>
                    <a:pt x="2343" y="1207"/>
                  </a:lnTo>
                  <a:lnTo>
                    <a:pt x="2340" y="1154"/>
                  </a:lnTo>
                  <a:lnTo>
                    <a:pt x="2335" y="1103"/>
                  </a:lnTo>
                  <a:lnTo>
                    <a:pt x="2327" y="1051"/>
                  </a:lnTo>
                  <a:lnTo>
                    <a:pt x="2317" y="1000"/>
                  </a:lnTo>
                  <a:lnTo>
                    <a:pt x="2305" y="950"/>
                  </a:lnTo>
                  <a:lnTo>
                    <a:pt x="2291" y="900"/>
                  </a:lnTo>
                  <a:lnTo>
                    <a:pt x="2273" y="851"/>
                  </a:lnTo>
                  <a:lnTo>
                    <a:pt x="2254" y="802"/>
                  </a:lnTo>
                  <a:lnTo>
                    <a:pt x="2232" y="756"/>
                  </a:lnTo>
                  <a:lnTo>
                    <a:pt x="2208" y="709"/>
                  </a:lnTo>
                  <a:lnTo>
                    <a:pt x="2181" y="665"/>
                  </a:lnTo>
                  <a:lnTo>
                    <a:pt x="2152" y="620"/>
                  </a:lnTo>
                  <a:lnTo>
                    <a:pt x="2121" y="578"/>
                  </a:lnTo>
                  <a:lnTo>
                    <a:pt x="2086" y="536"/>
                  </a:lnTo>
                  <a:lnTo>
                    <a:pt x="2051" y="497"/>
                  </a:lnTo>
                  <a:lnTo>
                    <a:pt x="2013" y="458"/>
                  </a:lnTo>
                  <a:lnTo>
                    <a:pt x="1972" y="423"/>
                  </a:lnTo>
                  <a:lnTo>
                    <a:pt x="1930" y="387"/>
                  </a:lnTo>
                  <a:lnTo>
                    <a:pt x="1884" y="355"/>
                  </a:lnTo>
                  <a:lnTo>
                    <a:pt x="1837" y="324"/>
                  </a:lnTo>
                  <a:lnTo>
                    <a:pt x="1789" y="295"/>
                  </a:lnTo>
                  <a:lnTo>
                    <a:pt x="1739" y="269"/>
                  </a:lnTo>
                  <a:lnTo>
                    <a:pt x="1688" y="246"/>
                  </a:lnTo>
                  <a:lnTo>
                    <a:pt x="1637" y="226"/>
                  </a:lnTo>
                  <a:lnTo>
                    <a:pt x="1585" y="208"/>
                  </a:lnTo>
                  <a:lnTo>
                    <a:pt x="1532" y="194"/>
                  </a:lnTo>
                  <a:lnTo>
                    <a:pt x="1480" y="182"/>
                  </a:lnTo>
                  <a:lnTo>
                    <a:pt x="1427" y="172"/>
                  </a:lnTo>
                  <a:lnTo>
                    <a:pt x="1374" y="165"/>
                  </a:lnTo>
                  <a:lnTo>
                    <a:pt x="1320" y="162"/>
                  </a:lnTo>
                  <a:lnTo>
                    <a:pt x="1266" y="159"/>
                  </a:lnTo>
                  <a:lnTo>
                    <a:pt x="1213" y="161"/>
                  </a:lnTo>
                  <a:lnTo>
                    <a:pt x="1159" y="164"/>
                  </a:lnTo>
                  <a:lnTo>
                    <a:pt x="1107" y="171"/>
                  </a:lnTo>
                  <a:lnTo>
                    <a:pt x="1054" y="179"/>
                  </a:lnTo>
                  <a:lnTo>
                    <a:pt x="1002" y="191"/>
                  </a:lnTo>
                  <a:lnTo>
                    <a:pt x="951" y="205"/>
                  </a:lnTo>
                  <a:lnTo>
                    <a:pt x="900" y="221"/>
                  </a:lnTo>
                  <a:lnTo>
                    <a:pt x="850" y="239"/>
                  </a:lnTo>
                  <a:lnTo>
                    <a:pt x="800" y="261"/>
                  </a:lnTo>
                  <a:lnTo>
                    <a:pt x="751" y="284"/>
                  </a:lnTo>
                  <a:lnTo>
                    <a:pt x="704" y="310"/>
                  </a:lnTo>
                  <a:lnTo>
                    <a:pt x="658" y="338"/>
                  </a:lnTo>
                  <a:lnTo>
                    <a:pt x="613" y="369"/>
                  </a:lnTo>
                  <a:lnTo>
                    <a:pt x="570" y="403"/>
                  </a:lnTo>
                  <a:lnTo>
                    <a:pt x="528" y="438"/>
                  </a:lnTo>
                  <a:lnTo>
                    <a:pt x="487" y="476"/>
                  </a:lnTo>
                  <a:lnTo>
                    <a:pt x="448" y="516"/>
                  </a:lnTo>
                  <a:lnTo>
                    <a:pt x="411" y="558"/>
                  </a:lnTo>
                  <a:lnTo>
                    <a:pt x="375" y="603"/>
                  </a:lnTo>
                  <a:lnTo>
                    <a:pt x="342" y="649"/>
                  </a:lnTo>
                  <a:lnTo>
                    <a:pt x="313" y="695"/>
                  </a:lnTo>
                  <a:lnTo>
                    <a:pt x="287" y="741"/>
                  </a:lnTo>
                  <a:lnTo>
                    <a:pt x="263" y="789"/>
                  </a:lnTo>
                  <a:lnTo>
                    <a:pt x="243" y="838"/>
                  </a:lnTo>
                  <a:lnTo>
                    <a:pt x="224" y="888"/>
                  </a:lnTo>
                  <a:lnTo>
                    <a:pt x="209" y="938"/>
                  </a:lnTo>
                  <a:lnTo>
                    <a:pt x="197" y="990"/>
                  </a:lnTo>
                  <a:lnTo>
                    <a:pt x="186" y="1042"/>
                  </a:lnTo>
                  <a:lnTo>
                    <a:pt x="178" y="1094"/>
                  </a:lnTo>
                  <a:lnTo>
                    <a:pt x="172" y="1148"/>
                  </a:lnTo>
                  <a:lnTo>
                    <a:pt x="169" y="1201"/>
                  </a:lnTo>
                  <a:lnTo>
                    <a:pt x="169" y="1254"/>
                  </a:lnTo>
                  <a:lnTo>
                    <a:pt x="170" y="1308"/>
                  </a:lnTo>
                  <a:lnTo>
                    <a:pt x="175" y="1361"/>
                  </a:lnTo>
                  <a:lnTo>
                    <a:pt x="181" y="1414"/>
                  </a:lnTo>
                  <a:lnTo>
                    <a:pt x="190" y="1466"/>
                  </a:lnTo>
                  <a:lnTo>
                    <a:pt x="201" y="1520"/>
                  </a:lnTo>
                  <a:lnTo>
                    <a:pt x="214" y="1571"/>
                  </a:lnTo>
                  <a:lnTo>
                    <a:pt x="230" y="1622"/>
                  </a:lnTo>
                  <a:lnTo>
                    <a:pt x="249" y="1672"/>
                  </a:lnTo>
                  <a:lnTo>
                    <a:pt x="269" y="1722"/>
                  </a:lnTo>
                  <a:lnTo>
                    <a:pt x="291" y="1770"/>
                  </a:lnTo>
                  <a:lnTo>
                    <a:pt x="316" y="1817"/>
                  </a:lnTo>
                  <a:lnTo>
                    <a:pt x="342" y="1863"/>
                  </a:lnTo>
                  <a:lnTo>
                    <a:pt x="371" y="1907"/>
                  </a:lnTo>
                  <a:lnTo>
                    <a:pt x="402" y="1949"/>
                  </a:lnTo>
                  <a:lnTo>
                    <a:pt x="435" y="1991"/>
                  </a:lnTo>
                  <a:lnTo>
                    <a:pt x="471" y="2031"/>
                  </a:lnTo>
                  <a:lnTo>
                    <a:pt x="508" y="2067"/>
                  </a:lnTo>
                  <a:lnTo>
                    <a:pt x="548" y="2103"/>
                  </a:lnTo>
                  <a:lnTo>
                    <a:pt x="589" y="2136"/>
                  </a:lnTo>
                  <a:lnTo>
                    <a:pt x="632" y="2167"/>
                  </a:lnTo>
                  <a:lnTo>
                    <a:pt x="677" y="2196"/>
                  </a:lnTo>
                  <a:lnTo>
                    <a:pt x="724" y="2223"/>
                  </a:lnTo>
                  <a:lnTo>
                    <a:pt x="772" y="2246"/>
                  </a:lnTo>
                  <a:lnTo>
                    <a:pt x="821" y="2267"/>
                  </a:lnTo>
                  <a:lnTo>
                    <a:pt x="871" y="2286"/>
                  </a:lnTo>
                  <a:lnTo>
                    <a:pt x="921" y="2301"/>
                  </a:lnTo>
                  <a:lnTo>
                    <a:pt x="972" y="2316"/>
                  </a:lnTo>
                  <a:lnTo>
                    <a:pt x="1024" y="2326"/>
                  </a:lnTo>
                  <a:lnTo>
                    <a:pt x="1075" y="2335"/>
                  </a:lnTo>
                  <a:lnTo>
                    <a:pt x="1127" y="2340"/>
                  </a:lnTo>
                  <a:lnTo>
                    <a:pt x="1179" y="2344"/>
                  </a:lnTo>
                  <a:lnTo>
                    <a:pt x="1232" y="2344"/>
                  </a:lnTo>
                  <a:lnTo>
                    <a:pt x="1284" y="2343"/>
                  </a:lnTo>
                  <a:lnTo>
                    <a:pt x="1336" y="2338"/>
                  </a:lnTo>
                  <a:lnTo>
                    <a:pt x="1388" y="2331"/>
                  </a:lnTo>
                  <a:lnTo>
                    <a:pt x="1439" y="2323"/>
                  </a:lnTo>
                  <a:lnTo>
                    <a:pt x="1490" y="2311"/>
                  </a:lnTo>
                  <a:lnTo>
                    <a:pt x="1541" y="2297"/>
                  </a:lnTo>
                  <a:lnTo>
                    <a:pt x="1591" y="2282"/>
                  </a:lnTo>
                  <a:lnTo>
                    <a:pt x="1640" y="2263"/>
                  </a:lnTo>
                  <a:lnTo>
                    <a:pt x="1689" y="2243"/>
                  </a:lnTo>
                  <a:lnTo>
                    <a:pt x="1737" y="2219"/>
                  </a:lnTo>
                  <a:lnTo>
                    <a:pt x="1783" y="2194"/>
                  </a:lnTo>
                  <a:lnTo>
                    <a:pt x="1829" y="2166"/>
                  </a:lnTo>
                  <a:lnTo>
                    <a:pt x="1873" y="2136"/>
                  </a:lnTo>
                  <a:lnTo>
                    <a:pt x="1915" y="2104"/>
                  </a:lnTo>
                  <a:lnTo>
                    <a:pt x="1958" y="2071"/>
                  </a:lnTo>
                  <a:lnTo>
                    <a:pt x="1998" y="2034"/>
                  </a:lnTo>
                  <a:lnTo>
                    <a:pt x="2037" y="1995"/>
                  </a:lnTo>
                  <a:lnTo>
                    <a:pt x="2073" y="1955"/>
                  </a:lnTo>
                  <a:lnTo>
                    <a:pt x="2108" y="1912"/>
                  </a:lnTo>
                  <a:lnTo>
                    <a:pt x="2141" y="18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36" name="Freeform 51">
              <a:extLst>
                <a:ext uri="{FF2B5EF4-FFF2-40B4-BE49-F238E27FC236}">
                  <a16:creationId xmlns:a16="http://schemas.microsoft.com/office/drawing/2014/main" id="{7CEBC2BF-D7E8-4C10-84B3-5A5B0DB0C0C7}"/>
                </a:ext>
              </a:extLst>
            </p:cNvPr>
            <p:cNvSpPr>
              <a:spLocks/>
            </p:cNvSpPr>
            <p:nvPr/>
          </p:nvSpPr>
          <p:spPr bwMode="auto">
            <a:xfrm rot="424420">
              <a:off x="5718935" y="1649719"/>
              <a:ext cx="914309" cy="869925"/>
            </a:xfrm>
            <a:custGeom>
              <a:avLst/>
              <a:gdLst>
                <a:gd name="T0" fmla="*/ 2271 w 2575"/>
                <a:gd name="T1" fmla="*/ 2300 h 2449"/>
                <a:gd name="T2" fmla="*/ 2344 w 2575"/>
                <a:gd name="T3" fmla="*/ 2082 h 2449"/>
                <a:gd name="T4" fmla="*/ 2399 w 2575"/>
                <a:gd name="T5" fmla="*/ 1871 h 2449"/>
                <a:gd name="T6" fmla="*/ 2433 w 2575"/>
                <a:gd name="T7" fmla="*/ 1667 h 2449"/>
                <a:gd name="T8" fmla="*/ 2446 w 2575"/>
                <a:gd name="T9" fmla="*/ 1469 h 2449"/>
                <a:gd name="T10" fmla="*/ 2436 w 2575"/>
                <a:gd name="T11" fmla="*/ 1281 h 2449"/>
                <a:gd name="T12" fmla="*/ 2404 w 2575"/>
                <a:gd name="T13" fmla="*/ 1100 h 2449"/>
                <a:gd name="T14" fmla="*/ 2348 w 2575"/>
                <a:gd name="T15" fmla="*/ 929 h 2449"/>
                <a:gd name="T16" fmla="*/ 2264 w 2575"/>
                <a:gd name="T17" fmla="*/ 765 h 2449"/>
                <a:gd name="T18" fmla="*/ 2154 w 2575"/>
                <a:gd name="T19" fmla="*/ 612 h 2449"/>
                <a:gd name="T20" fmla="*/ 2017 w 2575"/>
                <a:gd name="T21" fmla="*/ 469 h 2449"/>
                <a:gd name="T22" fmla="*/ 1874 w 2575"/>
                <a:gd name="T23" fmla="*/ 365 h 2449"/>
                <a:gd name="T24" fmla="*/ 1716 w 2575"/>
                <a:gd name="T25" fmla="*/ 277 h 2449"/>
                <a:gd name="T26" fmla="*/ 1546 w 2575"/>
                <a:gd name="T27" fmla="*/ 205 h 2449"/>
                <a:gd name="T28" fmla="*/ 1365 w 2575"/>
                <a:gd name="T29" fmla="*/ 151 h 2449"/>
                <a:gd name="T30" fmla="*/ 1174 w 2575"/>
                <a:gd name="T31" fmla="*/ 120 h 2449"/>
                <a:gd name="T32" fmla="*/ 975 w 2575"/>
                <a:gd name="T33" fmla="*/ 112 h 2449"/>
                <a:gd name="T34" fmla="*/ 771 w 2575"/>
                <a:gd name="T35" fmla="*/ 131 h 2449"/>
                <a:gd name="T36" fmla="*/ 562 w 2575"/>
                <a:gd name="T37" fmla="*/ 177 h 2449"/>
                <a:gd name="T38" fmla="*/ 352 w 2575"/>
                <a:gd name="T39" fmla="*/ 254 h 2449"/>
                <a:gd name="T40" fmla="*/ 140 w 2575"/>
                <a:gd name="T41" fmla="*/ 362 h 2449"/>
                <a:gd name="T42" fmla="*/ 59 w 2575"/>
                <a:gd name="T43" fmla="*/ 392 h 2449"/>
                <a:gd name="T44" fmla="*/ 247 w 2575"/>
                <a:gd name="T45" fmla="*/ 237 h 2449"/>
                <a:gd name="T46" fmla="*/ 448 w 2575"/>
                <a:gd name="T47" fmla="*/ 122 h 2449"/>
                <a:gd name="T48" fmla="*/ 659 w 2575"/>
                <a:gd name="T49" fmla="*/ 48 h 2449"/>
                <a:gd name="T50" fmla="*/ 874 w 2575"/>
                <a:gd name="T51" fmla="*/ 8 h 2449"/>
                <a:gd name="T52" fmla="*/ 1092 w 2575"/>
                <a:gd name="T53" fmla="*/ 1 h 2449"/>
                <a:gd name="T54" fmla="*/ 1306 w 2575"/>
                <a:gd name="T55" fmla="*/ 24 h 2449"/>
                <a:gd name="T56" fmla="*/ 1514 w 2575"/>
                <a:gd name="T57" fmla="*/ 73 h 2449"/>
                <a:gd name="T58" fmla="*/ 1709 w 2575"/>
                <a:gd name="T59" fmla="*/ 146 h 2449"/>
                <a:gd name="T60" fmla="*/ 1890 w 2575"/>
                <a:gd name="T61" fmla="*/ 238 h 2449"/>
                <a:gd name="T62" fmla="*/ 2051 w 2575"/>
                <a:gd name="T63" fmla="*/ 347 h 2449"/>
                <a:gd name="T64" fmla="*/ 2200 w 2575"/>
                <a:gd name="T65" fmla="*/ 481 h 2449"/>
                <a:gd name="T66" fmla="*/ 2328 w 2575"/>
                <a:gd name="T67" fmla="*/ 640 h 2449"/>
                <a:gd name="T68" fmla="*/ 2431 w 2575"/>
                <a:gd name="T69" fmla="*/ 814 h 2449"/>
                <a:gd name="T70" fmla="*/ 2506 w 2575"/>
                <a:gd name="T71" fmla="*/ 1004 h 2449"/>
                <a:gd name="T72" fmla="*/ 2555 w 2575"/>
                <a:gd name="T73" fmla="*/ 1204 h 2449"/>
                <a:gd name="T74" fmla="*/ 2575 w 2575"/>
                <a:gd name="T75" fmla="*/ 1412 h 2449"/>
                <a:gd name="T76" fmla="*/ 2565 w 2575"/>
                <a:gd name="T77" fmla="*/ 1623 h 2449"/>
                <a:gd name="T78" fmla="*/ 2525 w 2575"/>
                <a:gd name="T79" fmla="*/ 1836 h 2449"/>
                <a:gd name="T80" fmla="*/ 2453 w 2575"/>
                <a:gd name="T81" fmla="*/ 2047 h 2449"/>
                <a:gd name="T82" fmla="*/ 2350 w 2575"/>
                <a:gd name="T83" fmla="*/ 2252 h 2449"/>
                <a:gd name="T84" fmla="*/ 2212 w 2575"/>
                <a:gd name="T85" fmla="*/ 2449 h 2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75" h="2449">
                  <a:moveTo>
                    <a:pt x="2212" y="2449"/>
                  </a:moveTo>
                  <a:lnTo>
                    <a:pt x="2243" y="2374"/>
                  </a:lnTo>
                  <a:lnTo>
                    <a:pt x="2271" y="2300"/>
                  </a:lnTo>
                  <a:lnTo>
                    <a:pt x="2298" y="2227"/>
                  </a:lnTo>
                  <a:lnTo>
                    <a:pt x="2322" y="2155"/>
                  </a:lnTo>
                  <a:lnTo>
                    <a:pt x="2344" y="2082"/>
                  </a:lnTo>
                  <a:lnTo>
                    <a:pt x="2364" y="2011"/>
                  </a:lnTo>
                  <a:lnTo>
                    <a:pt x="2383" y="1940"/>
                  </a:lnTo>
                  <a:lnTo>
                    <a:pt x="2399" y="1871"/>
                  </a:lnTo>
                  <a:lnTo>
                    <a:pt x="2412" y="1803"/>
                  </a:lnTo>
                  <a:lnTo>
                    <a:pt x="2424" y="1734"/>
                  </a:lnTo>
                  <a:lnTo>
                    <a:pt x="2433" y="1667"/>
                  </a:lnTo>
                  <a:lnTo>
                    <a:pt x="2440" y="1600"/>
                  </a:lnTo>
                  <a:lnTo>
                    <a:pt x="2444" y="1535"/>
                  </a:lnTo>
                  <a:lnTo>
                    <a:pt x="2446" y="1469"/>
                  </a:lnTo>
                  <a:lnTo>
                    <a:pt x="2445" y="1406"/>
                  </a:lnTo>
                  <a:lnTo>
                    <a:pt x="2442" y="1343"/>
                  </a:lnTo>
                  <a:lnTo>
                    <a:pt x="2436" y="1281"/>
                  </a:lnTo>
                  <a:lnTo>
                    <a:pt x="2429" y="1220"/>
                  </a:lnTo>
                  <a:lnTo>
                    <a:pt x="2418" y="1160"/>
                  </a:lnTo>
                  <a:lnTo>
                    <a:pt x="2404" y="1100"/>
                  </a:lnTo>
                  <a:lnTo>
                    <a:pt x="2388" y="1042"/>
                  </a:lnTo>
                  <a:lnTo>
                    <a:pt x="2369" y="984"/>
                  </a:lnTo>
                  <a:lnTo>
                    <a:pt x="2348" y="929"/>
                  </a:lnTo>
                  <a:lnTo>
                    <a:pt x="2322" y="873"/>
                  </a:lnTo>
                  <a:lnTo>
                    <a:pt x="2294" y="819"/>
                  </a:lnTo>
                  <a:lnTo>
                    <a:pt x="2264" y="765"/>
                  </a:lnTo>
                  <a:lnTo>
                    <a:pt x="2231" y="713"/>
                  </a:lnTo>
                  <a:lnTo>
                    <a:pt x="2194" y="662"/>
                  </a:lnTo>
                  <a:lnTo>
                    <a:pt x="2154" y="612"/>
                  </a:lnTo>
                  <a:lnTo>
                    <a:pt x="2111" y="563"/>
                  </a:lnTo>
                  <a:lnTo>
                    <a:pt x="2066" y="516"/>
                  </a:lnTo>
                  <a:lnTo>
                    <a:pt x="2017" y="469"/>
                  </a:lnTo>
                  <a:lnTo>
                    <a:pt x="1970" y="432"/>
                  </a:lnTo>
                  <a:lnTo>
                    <a:pt x="1922" y="398"/>
                  </a:lnTo>
                  <a:lnTo>
                    <a:pt x="1874" y="365"/>
                  </a:lnTo>
                  <a:lnTo>
                    <a:pt x="1822" y="333"/>
                  </a:lnTo>
                  <a:lnTo>
                    <a:pt x="1770" y="305"/>
                  </a:lnTo>
                  <a:lnTo>
                    <a:pt x="1716" y="277"/>
                  </a:lnTo>
                  <a:lnTo>
                    <a:pt x="1662" y="250"/>
                  </a:lnTo>
                  <a:lnTo>
                    <a:pt x="1604" y="227"/>
                  </a:lnTo>
                  <a:lnTo>
                    <a:pt x="1546" y="205"/>
                  </a:lnTo>
                  <a:lnTo>
                    <a:pt x="1487" y="185"/>
                  </a:lnTo>
                  <a:lnTo>
                    <a:pt x="1426" y="167"/>
                  </a:lnTo>
                  <a:lnTo>
                    <a:pt x="1365" y="151"/>
                  </a:lnTo>
                  <a:lnTo>
                    <a:pt x="1302" y="139"/>
                  </a:lnTo>
                  <a:lnTo>
                    <a:pt x="1238" y="128"/>
                  </a:lnTo>
                  <a:lnTo>
                    <a:pt x="1174" y="120"/>
                  </a:lnTo>
                  <a:lnTo>
                    <a:pt x="1109" y="115"/>
                  </a:lnTo>
                  <a:lnTo>
                    <a:pt x="1042" y="112"/>
                  </a:lnTo>
                  <a:lnTo>
                    <a:pt x="975" y="112"/>
                  </a:lnTo>
                  <a:lnTo>
                    <a:pt x="908" y="116"/>
                  </a:lnTo>
                  <a:lnTo>
                    <a:pt x="840" y="121"/>
                  </a:lnTo>
                  <a:lnTo>
                    <a:pt x="771" y="131"/>
                  </a:lnTo>
                  <a:lnTo>
                    <a:pt x="702" y="144"/>
                  </a:lnTo>
                  <a:lnTo>
                    <a:pt x="632" y="158"/>
                  </a:lnTo>
                  <a:lnTo>
                    <a:pt x="562" y="177"/>
                  </a:lnTo>
                  <a:lnTo>
                    <a:pt x="492" y="199"/>
                  </a:lnTo>
                  <a:lnTo>
                    <a:pt x="422" y="225"/>
                  </a:lnTo>
                  <a:lnTo>
                    <a:pt x="352" y="254"/>
                  </a:lnTo>
                  <a:lnTo>
                    <a:pt x="281" y="286"/>
                  </a:lnTo>
                  <a:lnTo>
                    <a:pt x="211" y="322"/>
                  </a:lnTo>
                  <a:lnTo>
                    <a:pt x="140" y="362"/>
                  </a:lnTo>
                  <a:lnTo>
                    <a:pt x="70" y="407"/>
                  </a:lnTo>
                  <a:lnTo>
                    <a:pt x="0" y="454"/>
                  </a:lnTo>
                  <a:lnTo>
                    <a:pt x="59" y="392"/>
                  </a:lnTo>
                  <a:lnTo>
                    <a:pt x="120" y="336"/>
                  </a:lnTo>
                  <a:lnTo>
                    <a:pt x="183" y="283"/>
                  </a:lnTo>
                  <a:lnTo>
                    <a:pt x="247" y="237"/>
                  </a:lnTo>
                  <a:lnTo>
                    <a:pt x="312" y="195"/>
                  </a:lnTo>
                  <a:lnTo>
                    <a:pt x="380" y="156"/>
                  </a:lnTo>
                  <a:lnTo>
                    <a:pt x="448" y="122"/>
                  </a:lnTo>
                  <a:lnTo>
                    <a:pt x="518" y="94"/>
                  </a:lnTo>
                  <a:lnTo>
                    <a:pt x="588" y="68"/>
                  </a:lnTo>
                  <a:lnTo>
                    <a:pt x="659" y="48"/>
                  </a:lnTo>
                  <a:lnTo>
                    <a:pt x="730" y="30"/>
                  </a:lnTo>
                  <a:lnTo>
                    <a:pt x="802" y="18"/>
                  </a:lnTo>
                  <a:lnTo>
                    <a:pt x="874" y="8"/>
                  </a:lnTo>
                  <a:lnTo>
                    <a:pt x="948" y="3"/>
                  </a:lnTo>
                  <a:lnTo>
                    <a:pt x="1020" y="0"/>
                  </a:lnTo>
                  <a:lnTo>
                    <a:pt x="1092" y="1"/>
                  </a:lnTo>
                  <a:lnTo>
                    <a:pt x="1164" y="6"/>
                  </a:lnTo>
                  <a:lnTo>
                    <a:pt x="1235" y="14"/>
                  </a:lnTo>
                  <a:lnTo>
                    <a:pt x="1306" y="24"/>
                  </a:lnTo>
                  <a:lnTo>
                    <a:pt x="1376" y="38"/>
                  </a:lnTo>
                  <a:lnTo>
                    <a:pt x="1445" y="54"/>
                  </a:lnTo>
                  <a:lnTo>
                    <a:pt x="1514" y="73"/>
                  </a:lnTo>
                  <a:lnTo>
                    <a:pt x="1580" y="95"/>
                  </a:lnTo>
                  <a:lnTo>
                    <a:pt x="1646" y="119"/>
                  </a:lnTo>
                  <a:lnTo>
                    <a:pt x="1709" y="146"/>
                  </a:lnTo>
                  <a:lnTo>
                    <a:pt x="1771" y="174"/>
                  </a:lnTo>
                  <a:lnTo>
                    <a:pt x="1832" y="205"/>
                  </a:lnTo>
                  <a:lnTo>
                    <a:pt x="1890" y="238"/>
                  </a:lnTo>
                  <a:lnTo>
                    <a:pt x="1947" y="272"/>
                  </a:lnTo>
                  <a:lnTo>
                    <a:pt x="2000" y="309"/>
                  </a:lnTo>
                  <a:lnTo>
                    <a:pt x="2051" y="347"/>
                  </a:lnTo>
                  <a:lnTo>
                    <a:pt x="2100" y="387"/>
                  </a:lnTo>
                  <a:lnTo>
                    <a:pt x="2151" y="433"/>
                  </a:lnTo>
                  <a:lnTo>
                    <a:pt x="2200" y="481"/>
                  </a:lnTo>
                  <a:lnTo>
                    <a:pt x="2246" y="532"/>
                  </a:lnTo>
                  <a:lnTo>
                    <a:pt x="2288" y="584"/>
                  </a:lnTo>
                  <a:lnTo>
                    <a:pt x="2328" y="640"/>
                  </a:lnTo>
                  <a:lnTo>
                    <a:pt x="2365" y="697"/>
                  </a:lnTo>
                  <a:lnTo>
                    <a:pt x="2400" y="754"/>
                  </a:lnTo>
                  <a:lnTo>
                    <a:pt x="2431" y="814"/>
                  </a:lnTo>
                  <a:lnTo>
                    <a:pt x="2459" y="876"/>
                  </a:lnTo>
                  <a:lnTo>
                    <a:pt x="2484" y="940"/>
                  </a:lnTo>
                  <a:lnTo>
                    <a:pt x="2506" y="1004"/>
                  </a:lnTo>
                  <a:lnTo>
                    <a:pt x="2526" y="1070"/>
                  </a:lnTo>
                  <a:lnTo>
                    <a:pt x="2542" y="1136"/>
                  </a:lnTo>
                  <a:lnTo>
                    <a:pt x="2555" y="1204"/>
                  </a:lnTo>
                  <a:lnTo>
                    <a:pt x="2565" y="1272"/>
                  </a:lnTo>
                  <a:lnTo>
                    <a:pt x="2572" y="1342"/>
                  </a:lnTo>
                  <a:lnTo>
                    <a:pt x="2575" y="1412"/>
                  </a:lnTo>
                  <a:lnTo>
                    <a:pt x="2575" y="1482"/>
                  </a:lnTo>
                  <a:lnTo>
                    <a:pt x="2572" y="1552"/>
                  </a:lnTo>
                  <a:lnTo>
                    <a:pt x="2565" y="1623"/>
                  </a:lnTo>
                  <a:lnTo>
                    <a:pt x="2555" y="1694"/>
                  </a:lnTo>
                  <a:lnTo>
                    <a:pt x="2542" y="1765"/>
                  </a:lnTo>
                  <a:lnTo>
                    <a:pt x="2525" y="1836"/>
                  </a:lnTo>
                  <a:lnTo>
                    <a:pt x="2505" y="1907"/>
                  </a:lnTo>
                  <a:lnTo>
                    <a:pt x="2481" y="1977"/>
                  </a:lnTo>
                  <a:lnTo>
                    <a:pt x="2453" y="2047"/>
                  </a:lnTo>
                  <a:lnTo>
                    <a:pt x="2423" y="2116"/>
                  </a:lnTo>
                  <a:lnTo>
                    <a:pt x="2388" y="2185"/>
                  </a:lnTo>
                  <a:lnTo>
                    <a:pt x="2350" y="2252"/>
                  </a:lnTo>
                  <a:lnTo>
                    <a:pt x="2308" y="2319"/>
                  </a:lnTo>
                  <a:lnTo>
                    <a:pt x="2262" y="2384"/>
                  </a:lnTo>
                  <a:lnTo>
                    <a:pt x="2212" y="24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37" name="Freeform 52">
              <a:extLst>
                <a:ext uri="{FF2B5EF4-FFF2-40B4-BE49-F238E27FC236}">
                  <a16:creationId xmlns:a16="http://schemas.microsoft.com/office/drawing/2014/main" id="{143BD64E-426F-4AF2-AE8D-B66833D7C05B}"/>
                </a:ext>
              </a:extLst>
            </p:cNvPr>
            <p:cNvSpPr>
              <a:spLocks/>
            </p:cNvSpPr>
            <p:nvPr/>
          </p:nvSpPr>
          <p:spPr bwMode="auto">
            <a:xfrm rot="424420">
              <a:off x="6933454" y="2808475"/>
              <a:ext cx="930288" cy="834418"/>
            </a:xfrm>
            <a:custGeom>
              <a:avLst/>
              <a:gdLst>
                <a:gd name="T0" fmla="*/ 2299 w 2621"/>
                <a:gd name="T1" fmla="*/ 2225 h 2349"/>
                <a:gd name="T2" fmla="*/ 2365 w 2621"/>
                <a:gd name="T3" fmla="*/ 2041 h 2349"/>
                <a:gd name="T4" fmla="*/ 2418 w 2621"/>
                <a:gd name="T5" fmla="*/ 1856 h 2349"/>
                <a:gd name="T6" fmla="*/ 2457 w 2621"/>
                <a:gd name="T7" fmla="*/ 1672 h 2349"/>
                <a:gd name="T8" fmla="*/ 2479 w 2621"/>
                <a:gd name="T9" fmla="*/ 1490 h 2349"/>
                <a:gd name="T10" fmla="*/ 2482 w 2621"/>
                <a:gd name="T11" fmla="*/ 1310 h 2349"/>
                <a:gd name="T12" fmla="*/ 2460 w 2621"/>
                <a:gd name="T13" fmla="*/ 1134 h 2349"/>
                <a:gd name="T14" fmla="*/ 2415 w 2621"/>
                <a:gd name="T15" fmla="*/ 962 h 2349"/>
                <a:gd name="T16" fmla="*/ 2339 w 2621"/>
                <a:gd name="T17" fmla="*/ 795 h 2349"/>
                <a:gd name="T18" fmla="*/ 2234 w 2621"/>
                <a:gd name="T19" fmla="*/ 633 h 2349"/>
                <a:gd name="T20" fmla="*/ 2094 w 2621"/>
                <a:gd name="T21" fmla="*/ 479 h 2349"/>
                <a:gd name="T22" fmla="*/ 1901 w 2621"/>
                <a:gd name="T23" fmla="*/ 337 h 2349"/>
                <a:gd name="T24" fmla="*/ 1699 w 2621"/>
                <a:gd name="T25" fmla="*/ 232 h 2349"/>
                <a:gd name="T26" fmla="*/ 1493 w 2621"/>
                <a:gd name="T27" fmla="*/ 165 h 2349"/>
                <a:gd name="T28" fmla="*/ 1283 w 2621"/>
                <a:gd name="T29" fmla="*/ 128 h 2349"/>
                <a:gd name="T30" fmla="*/ 1075 w 2621"/>
                <a:gd name="T31" fmla="*/ 121 h 2349"/>
                <a:gd name="T32" fmla="*/ 868 w 2621"/>
                <a:gd name="T33" fmla="*/ 141 h 2349"/>
                <a:gd name="T34" fmla="*/ 665 w 2621"/>
                <a:gd name="T35" fmla="*/ 185 h 2349"/>
                <a:gd name="T36" fmla="*/ 470 w 2621"/>
                <a:gd name="T37" fmla="*/ 248 h 2349"/>
                <a:gd name="T38" fmla="*/ 283 w 2621"/>
                <a:gd name="T39" fmla="*/ 328 h 2349"/>
                <a:gd name="T40" fmla="*/ 109 w 2621"/>
                <a:gd name="T41" fmla="*/ 423 h 2349"/>
                <a:gd name="T42" fmla="*/ 59 w 2621"/>
                <a:gd name="T43" fmla="*/ 428 h 2349"/>
                <a:gd name="T44" fmla="*/ 250 w 2621"/>
                <a:gd name="T45" fmla="*/ 263 h 2349"/>
                <a:gd name="T46" fmla="*/ 456 w 2621"/>
                <a:gd name="T47" fmla="*/ 141 h 2349"/>
                <a:gd name="T48" fmla="*/ 674 w 2621"/>
                <a:gd name="T49" fmla="*/ 59 h 2349"/>
                <a:gd name="T50" fmla="*/ 899 w 2621"/>
                <a:gd name="T51" fmla="*/ 12 h 2349"/>
                <a:gd name="T52" fmla="*/ 1126 w 2621"/>
                <a:gd name="T53" fmla="*/ 0 h 2349"/>
                <a:gd name="T54" fmla="*/ 1349 w 2621"/>
                <a:gd name="T55" fmla="*/ 17 h 2349"/>
                <a:gd name="T56" fmla="*/ 1563 w 2621"/>
                <a:gd name="T57" fmla="*/ 61 h 2349"/>
                <a:gd name="T58" fmla="*/ 1763 w 2621"/>
                <a:gd name="T59" fmla="*/ 129 h 2349"/>
                <a:gd name="T60" fmla="*/ 1945 w 2621"/>
                <a:gd name="T61" fmla="*/ 218 h 2349"/>
                <a:gd name="T62" fmla="*/ 2104 w 2621"/>
                <a:gd name="T63" fmla="*/ 324 h 2349"/>
                <a:gd name="T64" fmla="*/ 2227 w 2621"/>
                <a:gd name="T65" fmla="*/ 437 h 2349"/>
                <a:gd name="T66" fmla="*/ 2337 w 2621"/>
                <a:gd name="T67" fmla="*/ 565 h 2349"/>
                <a:gd name="T68" fmla="*/ 2435 w 2621"/>
                <a:gd name="T69" fmla="*/ 713 h 2349"/>
                <a:gd name="T70" fmla="*/ 2517 w 2621"/>
                <a:gd name="T71" fmla="*/ 879 h 2349"/>
                <a:gd name="T72" fmla="*/ 2578 w 2621"/>
                <a:gd name="T73" fmla="*/ 1058 h 2349"/>
                <a:gd name="T74" fmla="*/ 2615 w 2621"/>
                <a:gd name="T75" fmla="*/ 1252 h 2349"/>
                <a:gd name="T76" fmla="*/ 2620 w 2621"/>
                <a:gd name="T77" fmla="*/ 1456 h 2349"/>
                <a:gd name="T78" fmla="*/ 2591 w 2621"/>
                <a:gd name="T79" fmla="*/ 1670 h 2349"/>
                <a:gd name="T80" fmla="*/ 2524 w 2621"/>
                <a:gd name="T81" fmla="*/ 1892 h 2349"/>
                <a:gd name="T82" fmla="*/ 2412 w 2621"/>
                <a:gd name="T83" fmla="*/ 2119 h 2349"/>
                <a:gd name="T84" fmla="*/ 2252 w 2621"/>
                <a:gd name="T85" fmla="*/ 2349 h 2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21" h="2349">
                  <a:moveTo>
                    <a:pt x="2252" y="2349"/>
                  </a:moveTo>
                  <a:lnTo>
                    <a:pt x="2276" y="2288"/>
                  </a:lnTo>
                  <a:lnTo>
                    <a:pt x="2299" y="2225"/>
                  </a:lnTo>
                  <a:lnTo>
                    <a:pt x="2323" y="2164"/>
                  </a:lnTo>
                  <a:lnTo>
                    <a:pt x="2344" y="2102"/>
                  </a:lnTo>
                  <a:lnTo>
                    <a:pt x="2365" y="2041"/>
                  </a:lnTo>
                  <a:lnTo>
                    <a:pt x="2384" y="1979"/>
                  </a:lnTo>
                  <a:lnTo>
                    <a:pt x="2402" y="1918"/>
                  </a:lnTo>
                  <a:lnTo>
                    <a:pt x="2418" y="1856"/>
                  </a:lnTo>
                  <a:lnTo>
                    <a:pt x="2433" y="1795"/>
                  </a:lnTo>
                  <a:lnTo>
                    <a:pt x="2446" y="1734"/>
                  </a:lnTo>
                  <a:lnTo>
                    <a:pt x="2457" y="1672"/>
                  </a:lnTo>
                  <a:lnTo>
                    <a:pt x="2467" y="1611"/>
                  </a:lnTo>
                  <a:lnTo>
                    <a:pt x="2474" y="1550"/>
                  </a:lnTo>
                  <a:lnTo>
                    <a:pt x="2479" y="1490"/>
                  </a:lnTo>
                  <a:lnTo>
                    <a:pt x="2483" y="1429"/>
                  </a:lnTo>
                  <a:lnTo>
                    <a:pt x="2483" y="1370"/>
                  </a:lnTo>
                  <a:lnTo>
                    <a:pt x="2482" y="1310"/>
                  </a:lnTo>
                  <a:lnTo>
                    <a:pt x="2477" y="1252"/>
                  </a:lnTo>
                  <a:lnTo>
                    <a:pt x="2470" y="1193"/>
                  </a:lnTo>
                  <a:lnTo>
                    <a:pt x="2460" y="1134"/>
                  </a:lnTo>
                  <a:lnTo>
                    <a:pt x="2448" y="1076"/>
                  </a:lnTo>
                  <a:lnTo>
                    <a:pt x="2433" y="1018"/>
                  </a:lnTo>
                  <a:lnTo>
                    <a:pt x="2415" y="962"/>
                  </a:lnTo>
                  <a:lnTo>
                    <a:pt x="2393" y="905"/>
                  </a:lnTo>
                  <a:lnTo>
                    <a:pt x="2368" y="850"/>
                  </a:lnTo>
                  <a:lnTo>
                    <a:pt x="2339" y="795"/>
                  </a:lnTo>
                  <a:lnTo>
                    <a:pt x="2308" y="741"/>
                  </a:lnTo>
                  <a:lnTo>
                    <a:pt x="2273" y="686"/>
                  </a:lnTo>
                  <a:lnTo>
                    <a:pt x="2234" y="633"/>
                  </a:lnTo>
                  <a:lnTo>
                    <a:pt x="2192" y="581"/>
                  </a:lnTo>
                  <a:lnTo>
                    <a:pt x="2145" y="530"/>
                  </a:lnTo>
                  <a:lnTo>
                    <a:pt x="2094" y="479"/>
                  </a:lnTo>
                  <a:lnTo>
                    <a:pt x="2031" y="427"/>
                  </a:lnTo>
                  <a:lnTo>
                    <a:pt x="1966" y="379"/>
                  </a:lnTo>
                  <a:lnTo>
                    <a:pt x="1901" y="337"/>
                  </a:lnTo>
                  <a:lnTo>
                    <a:pt x="1834" y="298"/>
                  </a:lnTo>
                  <a:lnTo>
                    <a:pt x="1766" y="263"/>
                  </a:lnTo>
                  <a:lnTo>
                    <a:pt x="1699" y="232"/>
                  </a:lnTo>
                  <a:lnTo>
                    <a:pt x="1631" y="206"/>
                  </a:lnTo>
                  <a:lnTo>
                    <a:pt x="1562" y="183"/>
                  </a:lnTo>
                  <a:lnTo>
                    <a:pt x="1493" y="165"/>
                  </a:lnTo>
                  <a:lnTo>
                    <a:pt x="1423" y="149"/>
                  </a:lnTo>
                  <a:lnTo>
                    <a:pt x="1353" y="137"/>
                  </a:lnTo>
                  <a:lnTo>
                    <a:pt x="1283" y="128"/>
                  </a:lnTo>
                  <a:lnTo>
                    <a:pt x="1215" y="122"/>
                  </a:lnTo>
                  <a:lnTo>
                    <a:pt x="1145" y="121"/>
                  </a:lnTo>
                  <a:lnTo>
                    <a:pt x="1075" y="121"/>
                  </a:lnTo>
                  <a:lnTo>
                    <a:pt x="1006" y="126"/>
                  </a:lnTo>
                  <a:lnTo>
                    <a:pt x="936" y="132"/>
                  </a:lnTo>
                  <a:lnTo>
                    <a:pt x="868" y="141"/>
                  </a:lnTo>
                  <a:lnTo>
                    <a:pt x="799" y="153"/>
                  </a:lnTo>
                  <a:lnTo>
                    <a:pt x="732" y="168"/>
                  </a:lnTo>
                  <a:lnTo>
                    <a:pt x="665" y="185"/>
                  </a:lnTo>
                  <a:lnTo>
                    <a:pt x="600" y="203"/>
                  </a:lnTo>
                  <a:lnTo>
                    <a:pt x="534" y="224"/>
                  </a:lnTo>
                  <a:lnTo>
                    <a:pt x="470" y="248"/>
                  </a:lnTo>
                  <a:lnTo>
                    <a:pt x="406" y="273"/>
                  </a:lnTo>
                  <a:lnTo>
                    <a:pt x="344" y="300"/>
                  </a:lnTo>
                  <a:lnTo>
                    <a:pt x="283" y="328"/>
                  </a:lnTo>
                  <a:lnTo>
                    <a:pt x="224" y="359"/>
                  </a:lnTo>
                  <a:lnTo>
                    <a:pt x="165" y="390"/>
                  </a:lnTo>
                  <a:lnTo>
                    <a:pt x="109" y="423"/>
                  </a:lnTo>
                  <a:lnTo>
                    <a:pt x="54" y="457"/>
                  </a:lnTo>
                  <a:lnTo>
                    <a:pt x="0" y="492"/>
                  </a:lnTo>
                  <a:lnTo>
                    <a:pt x="59" y="428"/>
                  </a:lnTo>
                  <a:lnTo>
                    <a:pt x="120" y="368"/>
                  </a:lnTo>
                  <a:lnTo>
                    <a:pt x="184" y="313"/>
                  </a:lnTo>
                  <a:lnTo>
                    <a:pt x="250" y="263"/>
                  </a:lnTo>
                  <a:lnTo>
                    <a:pt x="316" y="218"/>
                  </a:lnTo>
                  <a:lnTo>
                    <a:pt x="385" y="178"/>
                  </a:lnTo>
                  <a:lnTo>
                    <a:pt x="456" y="141"/>
                  </a:lnTo>
                  <a:lnTo>
                    <a:pt x="527" y="110"/>
                  </a:lnTo>
                  <a:lnTo>
                    <a:pt x="601" y="82"/>
                  </a:lnTo>
                  <a:lnTo>
                    <a:pt x="674" y="59"/>
                  </a:lnTo>
                  <a:lnTo>
                    <a:pt x="749" y="40"/>
                  </a:lnTo>
                  <a:lnTo>
                    <a:pt x="824" y="25"/>
                  </a:lnTo>
                  <a:lnTo>
                    <a:pt x="899" y="12"/>
                  </a:lnTo>
                  <a:lnTo>
                    <a:pt x="975" y="5"/>
                  </a:lnTo>
                  <a:lnTo>
                    <a:pt x="1050" y="0"/>
                  </a:lnTo>
                  <a:lnTo>
                    <a:pt x="1126" y="0"/>
                  </a:lnTo>
                  <a:lnTo>
                    <a:pt x="1200" y="2"/>
                  </a:lnTo>
                  <a:lnTo>
                    <a:pt x="1275" y="8"/>
                  </a:lnTo>
                  <a:lnTo>
                    <a:pt x="1349" y="17"/>
                  </a:lnTo>
                  <a:lnTo>
                    <a:pt x="1421" y="29"/>
                  </a:lnTo>
                  <a:lnTo>
                    <a:pt x="1492" y="43"/>
                  </a:lnTo>
                  <a:lnTo>
                    <a:pt x="1563" y="61"/>
                  </a:lnTo>
                  <a:lnTo>
                    <a:pt x="1631" y="81"/>
                  </a:lnTo>
                  <a:lnTo>
                    <a:pt x="1699" y="103"/>
                  </a:lnTo>
                  <a:lnTo>
                    <a:pt x="1763" y="129"/>
                  </a:lnTo>
                  <a:lnTo>
                    <a:pt x="1826" y="156"/>
                  </a:lnTo>
                  <a:lnTo>
                    <a:pt x="1888" y="186"/>
                  </a:lnTo>
                  <a:lnTo>
                    <a:pt x="1945" y="218"/>
                  </a:lnTo>
                  <a:lnTo>
                    <a:pt x="2001" y="251"/>
                  </a:lnTo>
                  <a:lnTo>
                    <a:pt x="2054" y="287"/>
                  </a:lnTo>
                  <a:lnTo>
                    <a:pt x="2104" y="324"/>
                  </a:lnTo>
                  <a:lnTo>
                    <a:pt x="2151" y="363"/>
                  </a:lnTo>
                  <a:lnTo>
                    <a:pt x="2190" y="399"/>
                  </a:lnTo>
                  <a:lnTo>
                    <a:pt x="2227" y="437"/>
                  </a:lnTo>
                  <a:lnTo>
                    <a:pt x="2265" y="478"/>
                  </a:lnTo>
                  <a:lnTo>
                    <a:pt x="2302" y="520"/>
                  </a:lnTo>
                  <a:lnTo>
                    <a:pt x="2337" y="565"/>
                  </a:lnTo>
                  <a:lnTo>
                    <a:pt x="2372" y="613"/>
                  </a:lnTo>
                  <a:lnTo>
                    <a:pt x="2404" y="662"/>
                  </a:lnTo>
                  <a:lnTo>
                    <a:pt x="2435" y="713"/>
                  </a:lnTo>
                  <a:lnTo>
                    <a:pt x="2465" y="766"/>
                  </a:lnTo>
                  <a:lnTo>
                    <a:pt x="2492" y="821"/>
                  </a:lnTo>
                  <a:lnTo>
                    <a:pt x="2517" y="879"/>
                  </a:lnTo>
                  <a:lnTo>
                    <a:pt x="2540" y="936"/>
                  </a:lnTo>
                  <a:lnTo>
                    <a:pt x="2560" y="996"/>
                  </a:lnTo>
                  <a:lnTo>
                    <a:pt x="2578" y="1058"/>
                  </a:lnTo>
                  <a:lnTo>
                    <a:pt x="2594" y="1122"/>
                  </a:lnTo>
                  <a:lnTo>
                    <a:pt x="2606" y="1186"/>
                  </a:lnTo>
                  <a:lnTo>
                    <a:pt x="2615" y="1252"/>
                  </a:lnTo>
                  <a:lnTo>
                    <a:pt x="2620" y="1319"/>
                  </a:lnTo>
                  <a:lnTo>
                    <a:pt x="2621" y="1387"/>
                  </a:lnTo>
                  <a:lnTo>
                    <a:pt x="2620" y="1456"/>
                  </a:lnTo>
                  <a:lnTo>
                    <a:pt x="2615" y="1527"/>
                  </a:lnTo>
                  <a:lnTo>
                    <a:pt x="2605" y="1598"/>
                  </a:lnTo>
                  <a:lnTo>
                    <a:pt x="2591" y="1670"/>
                  </a:lnTo>
                  <a:lnTo>
                    <a:pt x="2574" y="1744"/>
                  </a:lnTo>
                  <a:lnTo>
                    <a:pt x="2551" y="1818"/>
                  </a:lnTo>
                  <a:lnTo>
                    <a:pt x="2524" y="1892"/>
                  </a:lnTo>
                  <a:lnTo>
                    <a:pt x="2492" y="1967"/>
                  </a:lnTo>
                  <a:lnTo>
                    <a:pt x="2454" y="2042"/>
                  </a:lnTo>
                  <a:lnTo>
                    <a:pt x="2412" y="2119"/>
                  </a:lnTo>
                  <a:lnTo>
                    <a:pt x="2364" y="2195"/>
                  </a:lnTo>
                  <a:lnTo>
                    <a:pt x="2311" y="2272"/>
                  </a:lnTo>
                  <a:lnTo>
                    <a:pt x="2252" y="23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38" name="Freeform 53">
              <a:extLst>
                <a:ext uri="{FF2B5EF4-FFF2-40B4-BE49-F238E27FC236}">
                  <a16:creationId xmlns:a16="http://schemas.microsoft.com/office/drawing/2014/main" id="{886DC8AE-857A-437A-AF36-BEAD91074015}"/>
                </a:ext>
              </a:extLst>
            </p:cNvPr>
            <p:cNvSpPr>
              <a:spLocks/>
            </p:cNvSpPr>
            <p:nvPr/>
          </p:nvSpPr>
          <p:spPr bwMode="auto">
            <a:xfrm rot="424420">
              <a:off x="6353692" y="3971016"/>
              <a:ext cx="376376" cy="956918"/>
            </a:xfrm>
            <a:custGeom>
              <a:avLst/>
              <a:gdLst>
                <a:gd name="T0" fmla="*/ 719 w 1060"/>
                <a:gd name="T1" fmla="*/ 2609 h 2695"/>
                <a:gd name="T2" fmla="*/ 785 w 1060"/>
                <a:gd name="T3" fmla="*/ 2439 h 2695"/>
                <a:gd name="T4" fmla="*/ 848 w 1060"/>
                <a:gd name="T5" fmla="*/ 2278 h 2695"/>
                <a:gd name="T6" fmla="*/ 884 w 1060"/>
                <a:gd name="T7" fmla="*/ 2169 h 2695"/>
                <a:gd name="T8" fmla="*/ 900 w 1060"/>
                <a:gd name="T9" fmla="*/ 2074 h 2695"/>
                <a:gd name="T10" fmla="*/ 925 w 1060"/>
                <a:gd name="T11" fmla="*/ 1942 h 2695"/>
                <a:gd name="T12" fmla="*/ 935 w 1060"/>
                <a:gd name="T13" fmla="*/ 1811 h 2695"/>
                <a:gd name="T14" fmla="*/ 929 w 1060"/>
                <a:gd name="T15" fmla="*/ 1680 h 2695"/>
                <a:gd name="T16" fmla="*/ 909 w 1060"/>
                <a:gd name="T17" fmla="*/ 1551 h 2695"/>
                <a:gd name="T18" fmla="*/ 872 w 1060"/>
                <a:gd name="T19" fmla="*/ 1422 h 2695"/>
                <a:gd name="T20" fmla="*/ 820 w 1060"/>
                <a:gd name="T21" fmla="*/ 1294 h 2695"/>
                <a:gd name="T22" fmla="*/ 750 w 1060"/>
                <a:gd name="T23" fmla="*/ 1169 h 2695"/>
                <a:gd name="T24" fmla="*/ 664 w 1060"/>
                <a:gd name="T25" fmla="*/ 1043 h 2695"/>
                <a:gd name="T26" fmla="*/ 560 w 1060"/>
                <a:gd name="T27" fmla="*/ 919 h 2695"/>
                <a:gd name="T28" fmla="*/ 438 w 1060"/>
                <a:gd name="T29" fmla="*/ 796 h 2695"/>
                <a:gd name="T30" fmla="*/ 328 w 1060"/>
                <a:gd name="T31" fmla="*/ 698 h 2695"/>
                <a:gd name="T32" fmla="*/ 277 w 1060"/>
                <a:gd name="T33" fmla="*/ 648 h 2695"/>
                <a:gd name="T34" fmla="*/ 231 w 1060"/>
                <a:gd name="T35" fmla="*/ 595 h 2695"/>
                <a:gd name="T36" fmla="*/ 187 w 1060"/>
                <a:gd name="T37" fmla="*/ 538 h 2695"/>
                <a:gd name="T38" fmla="*/ 150 w 1060"/>
                <a:gd name="T39" fmla="*/ 477 h 2695"/>
                <a:gd name="T40" fmla="*/ 115 w 1060"/>
                <a:gd name="T41" fmla="*/ 413 h 2695"/>
                <a:gd name="T42" fmla="*/ 84 w 1060"/>
                <a:gd name="T43" fmla="*/ 344 h 2695"/>
                <a:gd name="T44" fmla="*/ 57 w 1060"/>
                <a:gd name="T45" fmla="*/ 272 h 2695"/>
                <a:gd name="T46" fmla="*/ 30 w 1060"/>
                <a:gd name="T47" fmla="*/ 168 h 2695"/>
                <a:gd name="T48" fmla="*/ 0 w 1060"/>
                <a:gd name="T49" fmla="*/ 0 h 2695"/>
                <a:gd name="T50" fmla="*/ 63 w 1060"/>
                <a:gd name="T51" fmla="*/ 136 h 2695"/>
                <a:gd name="T52" fmla="*/ 134 w 1060"/>
                <a:gd name="T53" fmla="*/ 262 h 2695"/>
                <a:gd name="T54" fmla="*/ 213 w 1060"/>
                <a:gd name="T55" fmla="*/ 378 h 2695"/>
                <a:gd name="T56" fmla="*/ 303 w 1060"/>
                <a:gd name="T57" fmla="*/ 489 h 2695"/>
                <a:gd name="T58" fmla="*/ 403 w 1060"/>
                <a:gd name="T59" fmla="*/ 598 h 2695"/>
                <a:gd name="T60" fmla="*/ 558 w 1060"/>
                <a:gd name="T61" fmla="*/ 753 h 2695"/>
                <a:gd name="T62" fmla="*/ 705 w 1060"/>
                <a:gd name="T63" fmla="*/ 905 h 2695"/>
                <a:gd name="T64" fmla="*/ 787 w 1060"/>
                <a:gd name="T65" fmla="*/ 1001 h 2695"/>
                <a:gd name="T66" fmla="*/ 861 w 1060"/>
                <a:gd name="T67" fmla="*/ 1102 h 2695"/>
                <a:gd name="T68" fmla="*/ 928 w 1060"/>
                <a:gd name="T69" fmla="*/ 1208 h 2695"/>
                <a:gd name="T70" fmla="*/ 982 w 1060"/>
                <a:gd name="T71" fmla="*/ 1320 h 2695"/>
                <a:gd name="T72" fmla="*/ 1025 w 1060"/>
                <a:gd name="T73" fmla="*/ 1440 h 2695"/>
                <a:gd name="T74" fmla="*/ 1051 w 1060"/>
                <a:gd name="T75" fmla="*/ 1568 h 2695"/>
                <a:gd name="T76" fmla="*/ 1060 w 1060"/>
                <a:gd name="T77" fmla="*/ 1703 h 2695"/>
                <a:gd name="T78" fmla="*/ 1050 w 1060"/>
                <a:gd name="T79" fmla="*/ 1846 h 2695"/>
                <a:gd name="T80" fmla="*/ 1022 w 1060"/>
                <a:gd name="T81" fmla="*/ 2001 h 2695"/>
                <a:gd name="T82" fmla="*/ 975 w 1060"/>
                <a:gd name="T83" fmla="*/ 2173 h 2695"/>
                <a:gd name="T84" fmla="*/ 931 w 1060"/>
                <a:gd name="T85" fmla="*/ 2292 h 2695"/>
                <a:gd name="T86" fmla="*/ 891 w 1060"/>
                <a:gd name="T87" fmla="*/ 2382 h 2695"/>
                <a:gd name="T88" fmla="*/ 846 w 1060"/>
                <a:gd name="T89" fmla="*/ 2471 h 2695"/>
                <a:gd name="T90" fmla="*/ 792 w 1060"/>
                <a:gd name="T91" fmla="*/ 2558 h 2695"/>
                <a:gd name="T92" fmla="*/ 734 w 1060"/>
                <a:gd name="T93" fmla="*/ 2641 h 2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60" h="2695">
                  <a:moveTo>
                    <a:pt x="689" y="2695"/>
                  </a:moveTo>
                  <a:lnTo>
                    <a:pt x="704" y="2652"/>
                  </a:lnTo>
                  <a:lnTo>
                    <a:pt x="719" y="2609"/>
                  </a:lnTo>
                  <a:lnTo>
                    <a:pt x="735" y="2567"/>
                  </a:lnTo>
                  <a:lnTo>
                    <a:pt x="751" y="2524"/>
                  </a:lnTo>
                  <a:lnTo>
                    <a:pt x="785" y="2439"/>
                  </a:lnTo>
                  <a:lnTo>
                    <a:pt x="818" y="2357"/>
                  </a:lnTo>
                  <a:lnTo>
                    <a:pt x="834" y="2317"/>
                  </a:lnTo>
                  <a:lnTo>
                    <a:pt x="848" y="2278"/>
                  </a:lnTo>
                  <a:lnTo>
                    <a:pt x="861" y="2241"/>
                  </a:lnTo>
                  <a:lnTo>
                    <a:pt x="872" y="2204"/>
                  </a:lnTo>
                  <a:lnTo>
                    <a:pt x="884" y="2169"/>
                  </a:lnTo>
                  <a:lnTo>
                    <a:pt x="891" y="2135"/>
                  </a:lnTo>
                  <a:lnTo>
                    <a:pt x="897" y="2104"/>
                  </a:lnTo>
                  <a:lnTo>
                    <a:pt x="900" y="2074"/>
                  </a:lnTo>
                  <a:lnTo>
                    <a:pt x="910" y="2030"/>
                  </a:lnTo>
                  <a:lnTo>
                    <a:pt x="918" y="1985"/>
                  </a:lnTo>
                  <a:lnTo>
                    <a:pt x="925" y="1942"/>
                  </a:lnTo>
                  <a:lnTo>
                    <a:pt x="930" y="1897"/>
                  </a:lnTo>
                  <a:lnTo>
                    <a:pt x="933" y="1854"/>
                  </a:lnTo>
                  <a:lnTo>
                    <a:pt x="935" y="1811"/>
                  </a:lnTo>
                  <a:lnTo>
                    <a:pt x="935" y="1766"/>
                  </a:lnTo>
                  <a:lnTo>
                    <a:pt x="933" y="1723"/>
                  </a:lnTo>
                  <a:lnTo>
                    <a:pt x="929" y="1680"/>
                  </a:lnTo>
                  <a:lnTo>
                    <a:pt x="925" y="1636"/>
                  </a:lnTo>
                  <a:lnTo>
                    <a:pt x="918" y="1593"/>
                  </a:lnTo>
                  <a:lnTo>
                    <a:pt x="909" y="1551"/>
                  </a:lnTo>
                  <a:lnTo>
                    <a:pt x="899" y="1508"/>
                  </a:lnTo>
                  <a:lnTo>
                    <a:pt x="887" y="1464"/>
                  </a:lnTo>
                  <a:lnTo>
                    <a:pt x="872" y="1422"/>
                  </a:lnTo>
                  <a:lnTo>
                    <a:pt x="857" y="1380"/>
                  </a:lnTo>
                  <a:lnTo>
                    <a:pt x="839" y="1337"/>
                  </a:lnTo>
                  <a:lnTo>
                    <a:pt x="820" y="1294"/>
                  </a:lnTo>
                  <a:lnTo>
                    <a:pt x="798" y="1252"/>
                  </a:lnTo>
                  <a:lnTo>
                    <a:pt x="776" y="1210"/>
                  </a:lnTo>
                  <a:lnTo>
                    <a:pt x="750" y="1169"/>
                  </a:lnTo>
                  <a:lnTo>
                    <a:pt x="724" y="1127"/>
                  </a:lnTo>
                  <a:lnTo>
                    <a:pt x="695" y="1085"/>
                  </a:lnTo>
                  <a:lnTo>
                    <a:pt x="664" y="1043"/>
                  </a:lnTo>
                  <a:lnTo>
                    <a:pt x="631" y="1001"/>
                  </a:lnTo>
                  <a:lnTo>
                    <a:pt x="597" y="960"/>
                  </a:lnTo>
                  <a:lnTo>
                    <a:pt x="560" y="919"/>
                  </a:lnTo>
                  <a:lnTo>
                    <a:pt x="522" y="878"/>
                  </a:lnTo>
                  <a:lnTo>
                    <a:pt x="480" y="837"/>
                  </a:lnTo>
                  <a:lnTo>
                    <a:pt x="438" y="796"/>
                  </a:lnTo>
                  <a:lnTo>
                    <a:pt x="394" y="755"/>
                  </a:lnTo>
                  <a:lnTo>
                    <a:pt x="346" y="715"/>
                  </a:lnTo>
                  <a:lnTo>
                    <a:pt x="328" y="698"/>
                  </a:lnTo>
                  <a:lnTo>
                    <a:pt x="312" y="683"/>
                  </a:lnTo>
                  <a:lnTo>
                    <a:pt x="294" y="666"/>
                  </a:lnTo>
                  <a:lnTo>
                    <a:pt x="277" y="648"/>
                  </a:lnTo>
                  <a:lnTo>
                    <a:pt x="262" y="632"/>
                  </a:lnTo>
                  <a:lnTo>
                    <a:pt x="246" y="614"/>
                  </a:lnTo>
                  <a:lnTo>
                    <a:pt x="231" y="595"/>
                  </a:lnTo>
                  <a:lnTo>
                    <a:pt x="216" y="577"/>
                  </a:lnTo>
                  <a:lnTo>
                    <a:pt x="202" y="557"/>
                  </a:lnTo>
                  <a:lnTo>
                    <a:pt x="187" y="538"/>
                  </a:lnTo>
                  <a:lnTo>
                    <a:pt x="174" y="518"/>
                  </a:lnTo>
                  <a:lnTo>
                    <a:pt x="162" y="498"/>
                  </a:lnTo>
                  <a:lnTo>
                    <a:pt x="150" y="477"/>
                  </a:lnTo>
                  <a:lnTo>
                    <a:pt x="137" y="456"/>
                  </a:lnTo>
                  <a:lnTo>
                    <a:pt x="126" y="435"/>
                  </a:lnTo>
                  <a:lnTo>
                    <a:pt x="115" y="413"/>
                  </a:lnTo>
                  <a:lnTo>
                    <a:pt x="104" y="391"/>
                  </a:lnTo>
                  <a:lnTo>
                    <a:pt x="94" y="367"/>
                  </a:lnTo>
                  <a:lnTo>
                    <a:pt x="84" y="344"/>
                  </a:lnTo>
                  <a:lnTo>
                    <a:pt x="75" y="321"/>
                  </a:lnTo>
                  <a:lnTo>
                    <a:pt x="66" y="296"/>
                  </a:lnTo>
                  <a:lnTo>
                    <a:pt x="57" y="272"/>
                  </a:lnTo>
                  <a:lnTo>
                    <a:pt x="50" y="246"/>
                  </a:lnTo>
                  <a:lnTo>
                    <a:pt x="43" y="221"/>
                  </a:lnTo>
                  <a:lnTo>
                    <a:pt x="30" y="168"/>
                  </a:lnTo>
                  <a:lnTo>
                    <a:pt x="17" y="114"/>
                  </a:lnTo>
                  <a:lnTo>
                    <a:pt x="7" y="57"/>
                  </a:lnTo>
                  <a:lnTo>
                    <a:pt x="0" y="0"/>
                  </a:lnTo>
                  <a:lnTo>
                    <a:pt x="20" y="46"/>
                  </a:lnTo>
                  <a:lnTo>
                    <a:pt x="41" y="92"/>
                  </a:lnTo>
                  <a:lnTo>
                    <a:pt x="63" y="136"/>
                  </a:lnTo>
                  <a:lnTo>
                    <a:pt x="85" y="178"/>
                  </a:lnTo>
                  <a:lnTo>
                    <a:pt x="109" y="221"/>
                  </a:lnTo>
                  <a:lnTo>
                    <a:pt x="134" y="262"/>
                  </a:lnTo>
                  <a:lnTo>
                    <a:pt x="160" y="301"/>
                  </a:lnTo>
                  <a:lnTo>
                    <a:pt x="185" y="339"/>
                  </a:lnTo>
                  <a:lnTo>
                    <a:pt x="213" y="378"/>
                  </a:lnTo>
                  <a:lnTo>
                    <a:pt x="242" y="415"/>
                  </a:lnTo>
                  <a:lnTo>
                    <a:pt x="272" y="453"/>
                  </a:lnTo>
                  <a:lnTo>
                    <a:pt x="303" y="489"/>
                  </a:lnTo>
                  <a:lnTo>
                    <a:pt x="335" y="526"/>
                  </a:lnTo>
                  <a:lnTo>
                    <a:pt x="368" y="562"/>
                  </a:lnTo>
                  <a:lnTo>
                    <a:pt x="403" y="598"/>
                  </a:lnTo>
                  <a:lnTo>
                    <a:pt x="439" y="634"/>
                  </a:lnTo>
                  <a:lnTo>
                    <a:pt x="499" y="693"/>
                  </a:lnTo>
                  <a:lnTo>
                    <a:pt x="558" y="753"/>
                  </a:lnTo>
                  <a:lnTo>
                    <a:pt x="618" y="813"/>
                  </a:lnTo>
                  <a:lnTo>
                    <a:pt x="676" y="874"/>
                  </a:lnTo>
                  <a:lnTo>
                    <a:pt x="705" y="905"/>
                  </a:lnTo>
                  <a:lnTo>
                    <a:pt x="733" y="937"/>
                  </a:lnTo>
                  <a:lnTo>
                    <a:pt x="760" y="969"/>
                  </a:lnTo>
                  <a:lnTo>
                    <a:pt x="787" y="1001"/>
                  </a:lnTo>
                  <a:lnTo>
                    <a:pt x="812" y="1035"/>
                  </a:lnTo>
                  <a:lnTo>
                    <a:pt x="837" y="1068"/>
                  </a:lnTo>
                  <a:lnTo>
                    <a:pt x="861" y="1102"/>
                  </a:lnTo>
                  <a:lnTo>
                    <a:pt x="885" y="1137"/>
                  </a:lnTo>
                  <a:lnTo>
                    <a:pt x="907" y="1172"/>
                  </a:lnTo>
                  <a:lnTo>
                    <a:pt x="928" y="1208"/>
                  </a:lnTo>
                  <a:lnTo>
                    <a:pt x="947" y="1244"/>
                  </a:lnTo>
                  <a:lnTo>
                    <a:pt x="966" y="1282"/>
                  </a:lnTo>
                  <a:lnTo>
                    <a:pt x="982" y="1320"/>
                  </a:lnTo>
                  <a:lnTo>
                    <a:pt x="998" y="1360"/>
                  </a:lnTo>
                  <a:lnTo>
                    <a:pt x="1012" y="1399"/>
                  </a:lnTo>
                  <a:lnTo>
                    <a:pt x="1025" y="1440"/>
                  </a:lnTo>
                  <a:lnTo>
                    <a:pt x="1036" y="1481"/>
                  </a:lnTo>
                  <a:lnTo>
                    <a:pt x="1043" y="1524"/>
                  </a:lnTo>
                  <a:lnTo>
                    <a:pt x="1051" y="1568"/>
                  </a:lnTo>
                  <a:lnTo>
                    <a:pt x="1056" y="1612"/>
                  </a:lnTo>
                  <a:lnTo>
                    <a:pt x="1059" y="1658"/>
                  </a:lnTo>
                  <a:lnTo>
                    <a:pt x="1060" y="1703"/>
                  </a:lnTo>
                  <a:lnTo>
                    <a:pt x="1059" y="1751"/>
                  </a:lnTo>
                  <a:lnTo>
                    <a:pt x="1055" y="1800"/>
                  </a:lnTo>
                  <a:lnTo>
                    <a:pt x="1050" y="1846"/>
                  </a:lnTo>
                  <a:lnTo>
                    <a:pt x="1042" y="1895"/>
                  </a:lnTo>
                  <a:lnTo>
                    <a:pt x="1033" y="1946"/>
                  </a:lnTo>
                  <a:lnTo>
                    <a:pt x="1022" y="2001"/>
                  </a:lnTo>
                  <a:lnTo>
                    <a:pt x="1009" y="2056"/>
                  </a:lnTo>
                  <a:lnTo>
                    <a:pt x="993" y="2114"/>
                  </a:lnTo>
                  <a:lnTo>
                    <a:pt x="975" y="2173"/>
                  </a:lnTo>
                  <a:lnTo>
                    <a:pt x="955" y="2232"/>
                  </a:lnTo>
                  <a:lnTo>
                    <a:pt x="943" y="2262"/>
                  </a:lnTo>
                  <a:lnTo>
                    <a:pt x="931" y="2292"/>
                  </a:lnTo>
                  <a:lnTo>
                    <a:pt x="919" y="2322"/>
                  </a:lnTo>
                  <a:lnTo>
                    <a:pt x="906" y="2352"/>
                  </a:lnTo>
                  <a:lnTo>
                    <a:pt x="891" y="2382"/>
                  </a:lnTo>
                  <a:lnTo>
                    <a:pt x="877" y="2412"/>
                  </a:lnTo>
                  <a:lnTo>
                    <a:pt x="861" y="2442"/>
                  </a:lnTo>
                  <a:lnTo>
                    <a:pt x="846" y="2471"/>
                  </a:lnTo>
                  <a:lnTo>
                    <a:pt x="829" y="2500"/>
                  </a:lnTo>
                  <a:lnTo>
                    <a:pt x="811" y="2529"/>
                  </a:lnTo>
                  <a:lnTo>
                    <a:pt x="792" y="2558"/>
                  </a:lnTo>
                  <a:lnTo>
                    <a:pt x="774" y="2586"/>
                  </a:lnTo>
                  <a:lnTo>
                    <a:pt x="754" y="2614"/>
                  </a:lnTo>
                  <a:lnTo>
                    <a:pt x="734" y="2641"/>
                  </a:lnTo>
                  <a:lnTo>
                    <a:pt x="711" y="2668"/>
                  </a:lnTo>
                  <a:lnTo>
                    <a:pt x="689" y="26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39" name="Freeform 54">
              <a:extLst>
                <a:ext uri="{FF2B5EF4-FFF2-40B4-BE49-F238E27FC236}">
                  <a16:creationId xmlns:a16="http://schemas.microsoft.com/office/drawing/2014/main" id="{41412815-B74B-484A-AEF2-1EED02608DD6}"/>
                </a:ext>
              </a:extLst>
            </p:cNvPr>
            <p:cNvSpPr>
              <a:spLocks/>
            </p:cNvSpPr>
            <p:nvPr/>
          </p:nvSpPr>
          <p:spPr bwMode="auto">
            <a:xfrm rot="424420">
              <a:off x="4657608" y="2864589"/>
              <a:ext cx="740323" cy="282282"/>
            </a:xfrm>
            <a:custGeom>
              <a:avLst/>
              <a:gdLst>
                <a:gd name="T0" fmla="*/ 21 w 2086"/>
                <a:gd name="T1" fmla="*/ 416 h 792"/>
                <a:gd name="T2" fmla="*/ 69 w 2086"/>
                <a:gd name="T3" fmla="*/ 360 h 792"/>
                <a:gd name="T4" fmla="*/ 121 w 2086"/>
                <a:gd name="T5" fmla="*/ 307 h 792"/>
                <a:gd name="T6" fmla="*/ 180 w 2086"/>
                <a:gd name="T7" fmla="*/ 259 h 792"/>
                <a:gd name="T8" fmla="*/ 244 w 2086"/>
                <a:gd name="T9" fmla="*/ 214 h 792"/>
                <a:gd name="T10" fmla="*/ 312 w 2086"/>
                <a:gd name="T11" fmla="*/ 173 h 792"/>
                <a:gd name="T12" fmla="*/ 385 w 2086"/>
                <a:gd name="T13" fmla="*/ 135 h 792"/>
                <a:gd name="T14" fmla="*/ 462 w 2086"/>
                <a:gd name="T15" fmla="*/ 103 h 792"/>
                <a:gd name="T16" fmla="*/ 542 w 2086"/>
                <a:gd name="T17" fmla="*/ 74 h 792"/>
                <a:gd name="T18" fmla="*/ 624 w 2086"/>
                <a:gd name="T19" fmla="*/ 49 h 792"/>
                <a:gd name="T20" fmla="*/ 709 w 2086"/>
                <a:gd name="T21" fmla="*/ 29 h 792"/>
                <a:gd name="T22" fmla="*/ 797 w 2086"/>
                <a:gd name="T23" fmla="*/ 15 h 792"/>
                <a:gd name="T24" fmla="*/ 887 w 2086"/>
                <a:gd name="T25" fmla="*/ 5 h 792"/>
                <a:gd name="T26" fmla="*/ 978 w 2086"/>
                <a:gd name="T27" fmla="*/ 0 h 792"/>
                <a:gd name="T28" fmla="*/ 1070 w 2086"/>
                <a:gd name="T29" fmla="*/ 2 h 792"/>
                <a:gd name="T30" fmla="*/ 1163 w 2086"/>
                <a:gd name="T31" fmla="*/ 8 h 792"/>
                <a:gd name="T32" fmla="*/ 1243 w 2086"/>
                <a:gd name="T33" fmla="*/ 22 h 792"/>
                <a:gd name="T34" fmla="*/ 1314 w 2086"/>
                <a:gd name="T35" fmla="*/ 43 h 792"/>
                <a:gd name="T36" fmla="*/ 1385 w 2086"/>
                <a:gd name="T37" fmla="*/ 67 h 792"/>
                <a:gd name="T38" fmla="*/ 1459 w 2086"/>
                <a:gd name="T39" fmla="*/ 95 h 792"/>
                <a:gd name="T40" fmla="*/ 1530 w 2086"/>
                <a:gd name="T41" fmla="*/ 128 h 792"/>
                <a:gd name="T42" fmla="*/ 1601 w 2086"/>
                <a:gd name="T43" fmla="*/ 165 h 792"/>
                <a:gd name="T44" fmla="*/ 1671 w 2086"/>
                <a:gd name="T45" fmla="*/ 205 h 792"/>
                <a:gd name="T46" fmla="*/ 1736 w 2086"/>
                <a:gd name="T47" fmla="*/ 250 h 792"/>
                <a:gd name="T48" fmla="*/ 1800 w 2086"/>
                <a:gd name="T49" fmla="*/ 299 h 792"/>
                <a:gd name="T50" fmla="*/ 1858 w 2086"/>
                <a:gd name="T51" fmla="*/ 351 h 792"/>
                <a:gd name="T52" fmla="*/ 1913 w 2086"/>
                <a:gd name="T53" fmla="*/ 408 h 792"/>
                <a:gd name="T54" fmla="*/ 1962 w 2086"/>
                <a:gd name="T55" fmla="*/ 469 h 792"/>
                <a:gd name="T56" fmla="*/ 2003 w 2086"/>
                <a:gd name="T57" fmla="*/ 535 h 792"/>
                <a:gd name="T58" fmla="*/ 2037 w 2086"/>
                <a:gd name="T59" fmla="*/ 603 h 792"/>
                <a:gd name="T60" fmla="*/ 2064 w 2086"/>
                <a:gd name="T61" fmla="*/ 676 h 792"/>
                <a:gd name="T62" fmla="*/ 2080 w 2086"/>
                <a:gd name="T63" fmla="*/ 752 h 792"/>
                <a:gd name="T64" fmla="*/ 2068 w 2086"/>
                <a:gd name="T65" fmla="*/ 760 h 792"/>
                <a:gd name="T66" fmla="*/ 2032 w 2086"/>
                <a:gd name="T67" fmla="*/ 699 h 792"/>
                <a:gd name="T68" fmla="*/ 1990 w 2086"/>
                <a:gd name="T69" fmla="*/ 640 h 792"/>
                <a:gd name="T70" fmla="*/ 1946 w 2086"/>
                <a:gd name="T71" fmla="*/ 583 h 792"/>
                <a:gd name="T72" fmla="*/ 1897 w 2086"/>
                <a:gd name="T73" fmla="*/ 529 h 792"/>
                <a:gd name="T74" fmla="*/ 1846 w 2086"/>
                <a:gd name="T75" fmla="*/ 478 h 792"/>
                <a:gd name="T76" fmla="*/ 1792 w 2086"/>
                <a:gd name="T77" fmla="*/ 430 h 792"/>
                <a:gd name="T78" fmla="*/ 1734 w 2086"/>
                <a:gd name="T79" fmla="*/ 386 h 792"/>
                <a:gd name="T80" fmla="*/ 1673 w 2086"/>
                <a:gd name="T81" fmla="*/ 345 h 792"/>
                <a:gd name="T82" fmla="*/ 1609 w 2086"/>
                <a:gd name="T83" fmla="*/ 307 h 792"/>
                <a:gd name="T84" fmla="*/ 1541 w 2086"/>
                <a:gd name="T85" fmla="*/ 273 h 792"/>
                <a:gd name="T86" fmla="*/ 1472 w 2086"/>
                <a:gd name="T87" fmla="*/ 241 h 792"/>
                <a:gd name="T88" fmla="*/ 1399 w 2086"/>
                <a:gd name="T89" fmla="*/ 215 h 792"/>
                <a:gd name="T90" fmla="*/ 1323 w 2086"/>
                <a:gd name="T91" fmla="*/ 191 h 792"/>
                <a:gd name="T92" fmla="*/ 1245 w 2086"/>
                <a:gd name="T93" fmla="*/ 173 h 792"/>
                <a:gd name="T94" fmla="*/ 1166 w 2086"/>
                <a:gd name="T95" fmla="*/ 158 h 792"/>
                <a:gd name="T96" fmla="*/ 1063 w 2086"/>
                <a:gd name="T97" fmla="*/ 146 h 792"/>
                <a:gd name="T98" fmla="*/ 977 w 2086"/>
                <a:gd name="T99" fmla="*/ 138 h 792"/>
                <a:gd name="T100" fmla="*/ 920 w 2086"/>
                <a:gd name="T101" fmla="*/ 136 h 792"/>
                <a:gd name="T102" fmla="*/ 864 w 2086"/>
                <a:gd name="T103" fmla="*/ 137 h 792"/>
                <a:gd name="T104" fmla="*/ 807 w 2086"/>
                <a:gd name="T105" fmla="*/ 140 h 792"/>
                <a:gd name="T106" fmla="*/ 749 w 2086"/>
                <a:gd name="T107" fmla="*/ 147 h 792"/>
                <a:gd name="T108" fmla="*/ 689 w 2086"/>
                <a:gd name="T109" fmla="*/ 157 h 792"/>
                <a:gd name="T110" fmla="*/ 627 w 2086"/>
                <a:gd name="T111" fmla="*/ 171 h 792"/>
                <a:gd name="T112" fmla="*/ 562 w 2086"/>
                <a:gd name="T113" fmla="*/ 190 h 792"/>
                <a:gd name="T114" fmla="*/ 492 w 2086"/>
                <a:gd name="T115" fmla="*/ 214 h 792"/>
                <a:gd name="T116" fmla="*/ 417 w 2086"/>
                <a:gd name="T117" fmla="*/ 243 h 792"/>
                <a:gd name="T118" fmla="*/ 336 w 2086"/>
                <a:gd name="T119" fmla="*/ 276 h 792"/>
                <a:gd name="T120" fmla="*/ 250 w 2086"/>
                <a:gd name="T121" fmla="*/ 316 h 792"/>
                <a:gd name="T122" fmla="*/ 106 w 2086"/>
                <a:gd name="T123" fmla="*/ 388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86" h="792">
                  <a:moveTo>
                    <a:pt x="0" y="445"/>
                  </a:moveTo>
                  <a:lnTo>
                    <a:pt x="21" y="416"/>
                  </a:lnTo>
                  <a:lnTo>
                    <a:pt x="44" y="387"/>
                  </a:lnTo>
                  <a:lnTo>
                    <a:pt x="69" y="360"/>
                  </a:lnTo>
                  <a:lnTo>
                    <a:pt x="94" y="334"/>
                  </a:lnTo>
                  <a:lnTo>
                    <a:pt x="121" y="307"/>
                  </a:lnTo>
                  <a:lnTo>
                    <a:pt x="150" y="283"/>
                  </a:lnTo>
                  <a:lnTo>
                    <a:pt x="180" y="259"/>
                  </a:lnTo>
                  <a:lnTo>
                    <a:pt x="211" y="236"/>
                  </a:lnTo>
                  <a:lnTo>
                    <a:pt x="244" y="214"/>
                  </a:lnTo>
                  <a:lnTo>
                    <a:pt x="277" y="193"/>
                  </a:lnTo>
                  <a:lnTo>
                    <a:pt x="312" y="173"/>
                  </a:lnTo>
                  <a:lnTo>
                    <a:pt x="347" y="154"/>
                  </a:lnTo>
                  <a:lnTo>
                    <a:pt x="385" y="135"/>
                  </a:lnTo>
                  <a:lnTo>
                    <a:pt x="423" y="118"/>
                  </a:lnTo>
                  <a:lnTo>
                    <a:pt x="462" y="103"/>
                  </a:lnTo>
                  <a:lnTo>
                    <a:pt x="500" y="87"/>
                  </a:lnTo>
                  <a:lnTo>
                    <a:pt x="542" y="74"/>
                  </a:lnTo>
                  <a:lnTo>
                    <a:pt x="583" y="60"/>
                  </a:lnTo>
                  <a:lnTo>
                    <a:pt x="624" y="49"/>
                  </a:lnTo>
                  <a:lnTo>
                    <a:pt x="667" y="39"/>
                  </a:lnTo>
                  <a:lnTo>
                    <a:pt x="709" y="29"/>
                  </a:lnTo>
                  <a:lnTo>
                    <a:pt x="754" y="22"/>
                  </a:lnTo>
                  <a:lnTo>
                    <a:pt x="797" y="15"/>
                  </a:lnTo>
                  <a:lnTo>
                    <a:pt x="842" y="9"/>
                  </a:lnTo>
                  <a:lnTo>
                    <a:pt x="887" y="5"/>
                  </a:lnTo>
                  <a:lnTo>
                    <a:pt x="932" y="3"/>
                  </a:lnTo>
                  <a:lnTo>
                    <a:pt x="978" y="0"/>
                  </a:lnTo>
                  <a:lnTo>
                    <a:pt x="1025" y="0"/>
                  </a:lnTo>
                  <a:lnTo>
                    <a:pt x="1070" y="2"/>
                  </a:lnTo>
                  <a:lnTo>
                    <a:pt x="1117" y="4"/>
                  </a:lnTo>
                  <a:lnTo>
                    <a:pt x="1163" y="8"/>
                  </a:lnTo>
                  <a:lnTo>
                    <a:pt x="1209" y="13"/>
                  </a:lnTo>
                  <a:lnTo>
                    <a:pt x="1243" y="22"/>
                  </a:lnTo>
                  <a:lnTo>
                    <a:pt x="1279" y="32"/>
                  </a:lnTo>
                  <a:lnTo>
                    <a:pt x="1314" y="43"/>
                  </a:lnTo>
                  <a:lnTo>
                    <a:pt x="1350" y="54"/>
                  </a:lnTo>
                  <a:lnTo>
                    <a:pt x="1385" y="67"/>
                  </a:lnTo>
                  <a:lnTo>
                    <a:pt x="1422" y="80"/>
                  </a:lnTo>
                  <a:lnTo>
                    <a:pt x="1459" y="95"/>
                  </a:lnTo>
                  <a:lnTo>
                    <a:pt x="1494" y="110"/>
                  </a:lnTo>
                  <a:lnTo>
                    <a:pt x="1530" y="128"/>
                  </a:lnTo>
                  <a:lnTo>
                    <a:pt x="1565" y="146"/>
                  </a:lnTo>
                  <a:lnTo>
                    <a:pt x="1601" y="165"/>
                  </a:lnTo>
                  <a:lnTo>
                    <a:pt x="1636" y="185"/>
                  </a:lnTo>
                  <a:lnTo>
                    <a:pt x="1671" y="205"/>
                  </a:lnTo>
                  <a:lnTo>
                    <a:pt x="1704" y="227"/>
                  </a:lnTo>
                  <a:lnTo>
                    <a:pt x="1736" y="250"/>
                  </a:lnTo>
                  <a:lnTo>
                    <a:pt x="1768" y="274"/>
                  </a:lnTo>
                  <a:lnTo>
                    <a:pt x="1800" y="299"/>
                  </a:lnTo>
                  <a:lnTo>
                    <a:pt x="1830" y="325"/>
                  </a:lnTo>
                  <a:lnTo>
                    <a:pt x="1858" y="351"/>
                  </a:lnTo>
                  <a:lnTo>
                    <a:pt x="1886" y="379"/>
                  </a:lnTo>
                  <a:lnTo>
                    <a:pt x="1913" y="408"/>
                  </a:lnTo>
                  <a:lnTo>
                    <a:pt x="1938" y="438"/>
                  </a:lnTo>
                  <a:lnTo>
                    <a:pt x="1962" y="469"/>
                  </a:lnTo>
                  <a:lnTo>
                    <a:pt x="1983" y="501"/>
                  </a:lnTo>
                  <a:lnTo>
                    <a:pt x="2003" y="535"/>
                  </a:lnTo>
                  <a:lnTo>
                    <a:pt x="2020" y="568"/>
                  </a:lnTo>
                  <a:lnTo>
                    <a:pt x="2037" y="603"/>
                  </a:lnTo>
                  <a:lnTo>
                    <a:pt x="2052" y="639"/>
                  </a:lnTo>
                  <a:lnTo>
                    <a:pt x="2064" y="676"/>
                  </a:lnTo>
                  <a:lnTo>
                    <a:pt x="2074" y="713"/>
                  </a:lnTo>
                  <a:lnTo>
                    <a:pt x="2080" y="752"/>
                  </a:lnTo>
                  <a:lnTo>
                    <a:pt x="2086" y="792"/>
                  </a:lnTo>
                  <a:lnTo>
                    <a:pt x="2068" y="760"/>
                  </a:lnTo>
                  <a:lnTo>
                    <a:pt x="2050" y="729"/>
                  </a:lnTo>
                  <a:lnTo>
                    <a:pt x="2032" y="699"/>
                  </a:lnTo>
                  <a:lnTo>
                    <a:pt x="2012" y="669"/>
                  </a:lnTo>
                  <a:lnTo>
                    <a:pt x="1990" y="640"/>
                  </a:lnTo>
                  <a:lnTo>
                    <a:pt x="1968" y="611"/>
                  </a:lnTo>
                  <a:lnTo>
                    <a:pt x="1946" y="583"/>
                  </a:lnTo>
                  <a:lnTo>
                    <a:pt x="1922" y="556"/>
                  </a:lnTo>
                  <a:lnTo>
                    <a:pt x="1897" y="529"/>
                  </a:lnTo>
                  <a:lnTo>
                    <a:pt x="1873" y="503"/>
                  </a:lnTo>
                  <a:lnTo>
                    <a:pt x="1846" y="478"/>
                  </a:lnTo>
                  <a:lnTo>
                    <a:pt x="1820" y="455"/>
                  </a:lnTo>
                  <a:lnTo>
                    <a:pt x="1792" y="430"/>
                  </a:lnTo>
                  <a:lnTo>
                    <a:pt x="1763" y="408"/>
                  </a:lnTo>
                  <a:lnTo>
                    <a:pt x="1734" y="386"/>
                  </a:lnTo>
                  <a:lnTo>
                    <a:pt x="1703" y="365"/>
                  </a:lnTo>
                  <a:lnTo>
                    <a:pt x="1673" y="345"/>
                  </a:lnTo>
                  <a:lnTo>
                    <a:pt x="1641" y="325"/>
                  </a:lnTo>
                  <a:lnTo>
                    <a:pt x="1609" y="307"/>
                  </a:lnTo>
                  <a:lnTo>
                    <a:pt x="1575" y="289"/>
                  </a:lnTo>
                  <a:lnTo>
                    <a:pt x="1541" y="273"/>
                  </a:lnTo>
                  <a:lnTo>
                    <a:pt x="1506" y="256"/>
                  </a:lnTo>
                  <a:lnTo>
                    <a:pt x="1472" y="241"/>
                  </a:lnTo>
                  <a:lnTo>
                    <a:pt x="1435" y="228"/>
                  </a:lnTo>
                  <a:lnTo>
                    <a:pt x="1399" y="215"/>
                  </a:lnTo>
                  <a:lnTo>
                    <a:pt x="1361" y="203"/>
                  </a:lnTo>
                  <a:lnTo>
                    <a:pt x="1323" y="191"/>
                  </a:lnTo>
                  <a:lnTo>
                    <a:pt x="1284" y="181"/>
                  </a:lnTo>
                  <a:lnTo>
                    <a:pt x="1245" y="173"/>
                  </a:lnTo>
                  <a:lnTo>
                    <a:pt x="1206" y="165"/>
                  </a:lnTo>
                  <a:lnTo>
                    <a:pt x="1166" y="158"/>
                  </a:lnTo>
                  <a:lnTo>
                    <a:pt x="1124" y="153"/>
                  </a:lnTo>
                  <a:lnTo>
                    <a:pt x="1063" y="146"/>
                  </a:lnTo>
                  <a:lnTo>
                    <a:pt x="1005" y="140"/>
                  </a:lnTo>
                  <a:lnTo>
                    <a:pt x="977" y="138"/>
                  </a:lnTo>
                  <a:lnTo>
                    <a:pt x="948" y="137"/>
                  </a:lnTo>
                  <a:lnTo>
                    <a:pt x="920" y="136"/>
                  </a:lnTo>
                  <a:lnTo>
                    <a:pt x="891" y="136"/>
                  </a:lnTo>
                  <a:lnTo>
                    <a:pt x="864" y="137"/>
                  </a:lnTo>
                  <a:lnTo>
                    <a:pt x="836" y="138"/>
                  </a:lnTo>
                  <a:lnTo>
                    <a:pt x="807" y="140"/>
                  </a:lnTo>
                  <a:lnTo>
                    <a:pt x="778" y="143"/>
                  </a:lnTo>
                  <a:lnTo>
                    <a:pt x="749" y="147"/>
                  </a:lnTo>
                  <a:lnTo>
                    <a:pt x="720" y="151"/>
                  </a:lnTo>
                  <a:lnTo>
                    <a:pt x="689" y="157"/>
                  </a:lnTo>
                  <a:lnTo>
                    <a:pt x="659" y="164"/>
                  </a:lnTo>
                  <a:lnTo>
                    <a:pt x="627" y="171"/>
                  </a:lnTo>
                  <a:lnTo>
                    <a:pt x="595" y="180"/>
                  </a:lnTo>
                  <a:lnTo>
                    <a:pt x="562" y="190"/>
                  </a:lnTo>
                  <a:lnTo>
                    <a:pt x="527" y="201"/>
                  </a:lnTo>
                  <a:lnTo>
                    <a:pt x="492" y="214"/>
                  </a:lnTo>
                  <a:lnTo>
                    <a:pt x="455" y="227"/>
                  </a:lnTo>
                  <a:lnTo>
                    <a:pt x="417" y="243"/>
                  </a:lnTo>
                  <a:lnTo>
                    <a:pt x="377" y="258"/>
                  </a:lnTo>
                  <a:lnTo>
                    <a:pt x="336" y="276"/>
                  </a:lnTo>
                  <a:lnTo>
                    <a:pt x="294" y="296"/>
                  </a:lnTo>
                  <a:lnTo>
                    <a:pt x="250" y="316"/>
                  </a:lnTo>
                  <a:lnTo>
                    <a:pt x="204" y="339"/>
                  </a:lnTo>
                  <a:lnTo>
                    <a:pt x="106" y="388"/>
                  </a:lnTo>
                  <a:lnTo>
                    <a:pt x="0" y="4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0" name="Freeform 56">
              <a:extLst>
                <a:ext uri="{FF2B5EF4-FFF2-40B4-BE49-F238E27FC236}">
                  <a16:creationId xmlns:a16="http://schemas.microsoft.com/office/drawing/2014/main" id="{9430CFAB-6FC7-4454-B0B7-D92626CE2190}"/>
                </a:ext>
              </a:extLst>
            </p:cNvPr>
            <p:cNvSpPr>
              <a:spLocks/>
            </p:cNvSpPr>
            <p:nvPr/>
          </p:nvSpPr>
          <p:spPr bwMode="auto">
            <a:xfrm rot="424420">
              <a:off x="5764527" y="4179610"/>
              <a:ext cx="775831" cy="775832"/>
            </a:xfrm>
            <a:custGeom>
              <a:avLst/>
              <a:gdLst>
                <a:gd name="T0" fmla="*/ 1817 w 2188"/>
                <a:gd name="T1" fmla="*/ 289 h 2188"/>
                <a:gd name="T2" fmla="*/ 1934 w 2188"/>
                <a:gd name="T3" fmla="*/ 408 h 2188"/>
                <a:gd name="T4" fmla="*/ 2029 w 2188"/>
                <a:gd name="T5" fmla="*/ 537 h 2188"/>
                <a:gd name="T6" fmla="*/ 2103 w 2188"/>
                <a:gd name="T7" fmla="*/ 674 h 2188"/>
                <a:gd name="T8" fmla="*/ 2154 w 2188"/>
                <a:gd name="T9" fmla="*/ 819 h 2188"/>
                <a:gd name="T10" fmla="*/ 2183 w 2188"/>
                <a:gd name="T11" fmla="*/ 969 h 2188"/>
                <a:gd name="T12" fmla="*/ 2187 w 2188"/>
                <a:gd name="T13" fmla="*/ 1121 h 2188"/>
                <a:gd name="T14" fmla="*/ 2169 w 2188"/>
                <a:gd name="T15" fmla="*/ 1275 h 2188"/>
                <a:gd name="T16" fmla="*/ 2127 w 2188"/>
                <a:gd name="T17" fmla="*/ 1427 h 2188"/>
                <a:gd name="T18" fmla="*/ 2062 w 2188"/>
                <a:gd name="T19" fmla="*/ 1577 h 2188"/>
                <a:gd name="T20" fmla="*/ 1972 w 2188"/>
                <a:gd name="T21" fmla="*/ 1723 h 2188"/>
                <a:gd name="T22" fmla="*/ 1864 w 2188"/>
                <a:gd name="T23" fmla="*/ 1853 h 2188"/>
                <a:gd name="T24" fmla="*/ 1742 w 2188"/>
                <a:gd name="T25" fmla="*/ 1961 h 2188"/>
                <a:gd name="T26" fmla="*/ 1608 w 2188"/>
                <a:gd name="T27" fmla="*/ 2050 h 2188"/>
                <a:gd name="T28" fmla="*/ 1467 w 2188"/>
                <a:gd name="T29" fmla="*/ 2117 h 2188"/>
                <a:gd name="T30" fmla="*/ 1319 w 2188"/>
                <a:gd name="T31" fmla="*/ 2162 h 2188"/>
                <a:gd name="T32" fmla="*/ 1165 w 2188"/>
                <a:gd name="T33" fmla="*/ 2186 h 2188"/>
                <a:gd name="T34" fmla="*/ 1011 w 2188"/>
                <a:gd name="T35" fmla="*/ 2186 h 2188"/>
                <a:gd name="T36" fmla="*/ 857 w 2188"/>
                <a:gd name="T37" fmla="*/ 2163 h 2188"/>
                <a:gd name="T38" fmla="*/ 706 w 2188"/>
                <a:gd name="T39" fmla="*/ 2118 h 2188"/>
                <a:gd name="T40" fmla="*/ 558 w 2188"/>
                <a:gd name="T41" fmla="*/ 2049 h 2188"/>
                <a:gd name="T42" fmla="*/ 418 w 2188"/>
                <a:gd name="T43" fmla="*/ 1955 h 2188"/>
                <a:gd name="T44" fmla="*/ 294 w 2188"/>
                <a:gd name="T45" fmla="*/ 1841 h 2188"/>
                <a:gd name="T46" fmla="*/ 191 w 2188"/>
                <a:gd name="T47" fmla="*/ 1713 h 2188"/>
                <a:gd name="T48" fmla="*/ 110 w 2188"/>
                <a:gd name="T49" fmla="*/ 1574 h 2188"/>
                <a:gd name="T50" fmla="*/ 50 w 2188"/>
                <a:gd name="T51" fmla="*/ 1425 h 2188"/>
                <a:gd name="T52" fmla="*/ 13 w 2188"/>
                <a:gd name="T53" fmla="*/ 1271 h 2188"/>
                <a:gd name="T54" fmla="*/ 0 w 2188"/>
                <a:gd name="T55" fmla="*/ 1112 h 2188"/>
                <a:gd name="T56" fmla="*/ 9 w 2188"/>
                <a:gd name="T57" fmla="*/ 952 h 2188"/>
                <a:gd name="T58" fmla="*/ 42 w 2188"/>
                <a:gd name="T59" fmla="*/ 793 h 2188"/>
                <a:gd name="T60" fmla="*/ 100 w 2188"/>
                <a:gd name="T61" fmla="*/ 639 h 2188"/>
                <a:gd name="T62" fmla="*/ 182 w 2188"/>
                <a:gd name="T63" fmla="*/ 491 h 2188"/>
                <a:gd name="T64" fmla="*/ 285 w 2188"/>
                <a:gd name="T65" fmla="*/ 357 h 2188"/>
                <a:gd name="T66" fmla="*/ 403 w 2188"/>
                <a:gd name="T67" fmla="*/ 244 h 2188"/>
                <a:gd name="T68" fmla="*/ 533 w 2188"/>
                <a:gd name="T69" fmla="*/ 151 h 2188"/>
                <a:gd name="T70" fmla="*/ 671 w 2188"/>
                <a:gd name="T71" fmla="*/ 80 h 2188"/>
                <a:gd name="T72" fmla="*/ 818 w 2188"/>
                <a:gd name="T73" fmla="*/ 33 h 2188"/>
                <a:gd name="T74" fmla="*/ 969 w 2188"/>
                <a:gd name="T75" fmla="*/ 6 h 2188"/>
                <a:gd name="T76" fmla="*/ 1124 w 2188"/>
                <a:gd name="T77" fmla="*/ 1 h 2188"/>
                <a:gd name="T78" fmla="*/ 1279 w 2188"/>
                <a:gd name="T79" fmla="*/ 20 h 2188"/>
                <a:gd name="T80" fmla="*/ 1433 w 2188"/>
                <a:gd name="T81" fmla="*/ 63 h 2188"/>
                <a:gd name="T82" fmla="*/ 1583 w 2188"/>
                <a:gd name="T83" fmla="*/ 128 h 2188"/>
                <a:gd name="T84" fmla="*/ 1727 w 2188"/>
                <a:gd name="T85" fmla="*/ 218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88" h="2188">
                  <a:moveTo>
                    <a:pt x="1727" y="218"/>
                  </a:moveTo>
                  <a:lnTo>
                    <a:pt x="1774" y="254"/>
                  </a:lnTo>
                  <a:lnTo>
                    <a:pt x="1817" y="289"/>
                  </a:lnTo>
                  <a:lnTo>
                    <a:pt x="1858" y="328"/>
                  </a:lnTo>
                  <a:lnTo>
                    <a:pt x="1897" y="367"/>
                  </a:lnTo>
                  <a:lnTo>
                    <a:pt x="1934" y="408"/>
                  </a:lnTo>
                  <a:lnTo>
                    <a:pt x="1968" y="449"/>
                  </a:lnTo>
                  <a:lnTo>
                    <a:pt x="2000" y="492"/>
                  </a:lnTo>
                  <a:lnTo>
                    <a:pt x="2029" y="537"/>
                  </a:lnTo>
                  <a:lnTo>
                    <a:pt x="2057" y="581"/>
                  </a:lnTo>
                  <a:lnTo>
                    <a:pt x="2081" y="628"/>
                  </a:lnTo>
                  <a:lnTo>
                    <a:pt x="2103" y="674"/>
                  </a:lnTo>
                  <a:lnTo>
                    <a:pt x="2123" y="721"/>
                  </a:lnTo>
                  <a:lnTo>
                    <a:pt x="2139" y="770"/>
                  </a:lnTo>
                  <a:lnTo>
                    <a:pt x="2154" y="819"/>
                  </a:lnTo>
                  <a:lnTo>
                    <a:pt x="2166" y="868"/>
                  </a:lnTo>
                  <a:lnTo>
                    <a:pt x="2175" y="918"/>
                  </a:lnTo>
                  <a:lnTo>
                    <a:pt x="2183" y="969"/>
                  </a:lnTo>
                  <a:lnTo>
                    <a:pt x="2187" y="1019"/>
                  </a:lnTo>
                  <a:lnTo>
                    <a:pt x="2188" y="1070"/>
                  </a:lnTo>
                  <a:lnTo>
                    <a:pt x="2187" y="1121"/>
                  </a:lnTo>
                  <a:lnTo>
                    <a:pt x="2184" y="1172"/>
                  </a:lnTo>
                  <a:lnTo>
                    <a:pt x="2178" y="1224"/>
                  </a:lnTo>
                  <a:lnTo>
                    <a:pt x="2169" y="1275"/>
                  </a:lnTo>
                  <a:lnTo>
                    <a:pt x="2158" y="1326"/>
                  </a:lnTo>
                  <a:lnTo>
                    <a:pt x="2144" y="1377"/>
                  </a:lnTo>
                  <a:lnTo>
                    <a:pt x="2127" y="1427"/>
                  </a:lnTo>
                  <a:lnTo>
                    <a:pt x="2108" y="1478"/>
                  </a:lnTo>
                  <a:lnTo>
                    <a:pt x="2086" y="1528"/>
                  </a:lnTo>
                  <a:lnTo>
                    <a:pt x="2062" y="1577"/>
                  </a:lnTo>
                  <a:lnTo>
                    <a:pt x="2035" y="1626"/>
                  </a:lnTo>
                  <a:lnTo>
                    <a:pt x="2005" y="1675"/>
                  </a:lnTo>
                  <a:lnTo>
                    <a:pt x="1972" y="1723"/>
                  </a:lnTo>
                  <a:lnTo>
                    <a:pt x="1937" y="1768"/>
                  </a:lnTo>
                  <a:lnTo>
                    <a:pt x="1902" y="1811"/>
                  </a:lnTo>
                  <a:lnTo>
                    <a:pt x="1864" y="1853"/>
                  </a:lnTo>
                  <a:lnTo>
                    <a:pt x="1824" y="1891"/>
                  </a:lnTo>
                  <a:lnTo>
                    <a:pt x="1784" y="1927"/>
                  </a:lnTo>
                  <a:lnTo>
                    <a:pt x="1742" y="1961"/>
                  </a:lnTo>
                  <a:lnTo>
                    <a:pt x="1698" y="1994"/>
                  </a:lnTo>
                  <a:lnTo>
                    <a:pt x="1654" y="2022"/>
                  </a:lnTo>
                  <a:lnTo>
                    <a:pt x="1608" y="2050"/>
                  </a:lnTo>
                  <a:lnTo>
                    <a:pt x="1563" y="2075"/>
                  </a:lnTo>
                  <a:lnTo>
                    <a:pt x="1515" y="2097"/>
                  </a:lnTo>
                  <a:lnTo>
                    <a:pt x="1467" y="2117"/>
                  </a:lnTo>
                  <a:lnTo>
                    <a:pt x="1419" y="2135"/>
                  </a:lnTo>
                  <a:lnTo>
                    <a:pt x="1369" y="2149"/>
                  </a:lnTo>
                  <a:lnTo>
                    <a:pt x="1319" y="2162"/>
                  </a:lnTo>
                  <a:lnTo>
                    <a:pt x="1268" y="2172"/>
                  </a:lnTo>
                  <a:lnTo>
                    <a:pt x="1218" y="2180"/>
                  </a:lnTo>
                  <a:lnTo>
                    <a:pt x="1165" y="2186"/>
                  </a:lnTo>
                  <a:lnTo>
                    <a:pt x="1114" y="2188"/>
                  </a:lnTo>
                  <a:lnTo>
                    <a:pt x="1063" y="2188"/>
                  </a:lnTo>
                  <a:lnTo>
                    <a:pt x="1011" y="2186"/>
                  </a:lnTo>
                  <a:lnTo>
                    <a:pt x="960" y="2181"/>
                  </a:lnTo>
                  <a:lnTo>
                    <a:pt x="908" y="2173"/>
                  </a:lnTo>
                  <a:lnTo>
                    <a:pt x="857" y="2163"/>
                  </a:lnTo>
                  <a:lnTo>
                    <a:pt x="806" y="2151"/>
                  </a:lnTo>
                  <a:lnTo>
                    <a:pt x="756" y="2136"/>
                  </a:lnTo>
                  <a:lnTo>
                    <a:pt x="706" y="2118"/>
                  </a:lnTo>
                  <a:lnTo>
                    <a:pt x="656" y="2098"/>
                  </a:lnTo>
                  <a:lnTo>
                    <a:pt x="607" y="2075"/>
                  </a:lnTo>
                  <a:lnTo>
                    <a:pt x="558" y="2049"/>
                  </a:lnTo>
                  <a:lnTo>
                    <a:pt x="512" y="2020"/>
                  </a:lnTo>
                  <a:lnTo>
                    <a:pt x="465" y="1989"/>
                  </a:lnTo>
                  <a:lnTo>
                    <a:pt x="418" y="1955"/>
                  </a:lnTo>
                  <a:lnTo>
                    <a:pt x="375" y="1919"/>
                  </a:lnTo>
                  <a:lnTo>
                    <a:pt x="333" y="1880"/>
                  </a:lnTo>
                  <a:lnTo>
                    <a:pt x="294" y="1841"/>
                  </a:lnTo>
                  <a:lnTo>
                    <a:pt x="257" y="1800"/>
                  </a:lnTo>
                  <a:lnTo>
                    <a:pt x="223" y="1757"/>
                  </a:lnTo>
                  <a:lnTo>
                    <a:pt x="191" y="1713"/>
                  </a:lnTo>
                  <a:lnTo>
                    <a:pt x="161" y="1668"/>
                  </a:lnTo>
                  <a:lnTo>
                    <a:pt x="134" y="1622"/>
                  </a:lnTo>
                  <a:lnTo>
                    <a:pt x="110" y="1574"/>
                  </a:lnTo>
                  <a:lnTo>
                    <a:pt x="87" y="1525"/>
                  </a:lnTo>
                  <a:lnTo>
                    <a:pt x="67" y="1475"/>
                  </a:lnTo>
                  <a:lnTo>
                    <a:pt x="50" y="1425"/>
                  </a:lnTo>
                  <a:lnTo>
                    <a:pt x="35" y="1374"/>
                  </a:lnTo>
                  <a:lnTo>
                    <a:pt x="23" y="1323"/>
                  </a:lnTo>
                  <a:lnTo>
                    <a:pt x="13" y="1271"/>
                  </a:lnTo>
                  <a:lnTo>
                    <a:pt x="6" y="1217"/>
                  </a:lnTo>
                  <a:lnTo>
                    <a:pt x="1" y="1165"/>
                  </a:lnTo>
                  <a:lnTo>
                    <a:pt x="0" y="1112"/>
                  </a:lnTo>
                  <a:lnTo>
                    <a:pt x="0" y="1059"/>
                  </a:lnTo>
                  <a:lnTo>
                    <a:pt x="3" y="1005"/>
                  </a:lnTo>
                  <a:lnTo>
                    <a:pt x="9" y="952"/>
                  </a:lnTo>
                  <a:lnTo>
                    <a:pt x="17" y="899"/>
                  </a:lnTo>
                  <a:lnTo>
                    <a:pt x="29" y="845"/>
                  </a:lnTo>
                  <a:lnTo>
                    <a:pt x="42" y="793"/>
                  </a:lnTo>
                  <a:lnTo>
                    <a:pt x="58" y="741"/>
                  </a:lnTo>
                  <a:lnTo>
                    <a:pt x="77" y="690"/>
                  </a:lnTo>
                  <a:lnTo>
                    <a:pt x="100" y="639"/>
                  </a:lnTo>
                  <a:lnTo>
                    <a:pt x="124" y="589"/>
                  </a:lnTo>
                  <a:lnTo>
                    <a:pt x="152" y="540"/>
                  </a:lnTo>
                  <a:lnTo>
                    <a:pt x="182" y="491"/>
                  </a:lnTo>
                  <a:lnTo>
                    <a:pt x="215" y="445"/>
                  </a:lnTo>
                  <a:lnTo>
                    <a:pt x="249" y="399"/>
                  </a:lnTo>
                  <a:lnTo>
                    <a:pt x="285" y="357"/>
                  </a:lnTo>
                  <a:lnTo>
                    <a:pt x="323" y="317"/>
                  </a:lnTo>
                  <a:lnTo>
                    <a:pt x="363" y="279"/>
                  </a:lnTo>
                  <a:lnTo>
                    <a:pt x="403" y="244"/>
                  </a:lnTo>
                  <a:lnTo>
                    <a:pt x="445" y="210"/>
                  </a:lnTo>
                  <a:lnTo>
                    <a:pt x="488" y="180"/>
                  </a:lnTo>
                  <a:lnTo>
                    <a:pt x="533" y="151"/>
                  </a:lnTo>
                  <a:lnTo>
                    <a:pt x="578" y="126"/>
                  </a:lnTo>
                  <a:lnTo>
                    <a:pt x="624" y="102"/>
                  </a:lnTo>
                  <a:lnTo>
                    <a:pt x="671" y="80"/>
                  </a:lnTo>
                  <a:lnTo>
                    <a:pt x="719" y="63"/>
                  </a:lnTo>
                  <a:lnTo>
                    <a:pt x="768" y="46"/>
                  </a:lnTo>
                  <a:lnTo>
                    <a:pt x="818" y="33"/>
                  </a:lnTo>
                  <a:lnTo>
                    <a:pt x="868" y="20"/>
                  </a:lnTo>
                  <a:lnTo>
                    <a:pt x="918" y="11"/>
                  </a:lnTo>
                  <a:lnTo>
                    <a:pt x="969" y="6"/>
                  </a:lnTo>
                  <a:lnTo>
                    <a:pt x="1021" y="1"/>
                  </a:lnTo>
                  <a:lnTo>
                    <a:pt x="1072" y="0"/>
                  </a:lnTo>
                  <a:lnTo>
                    <a:pt x="1124" y="1"/>
                  </a:lnTo>
                  <a:lnTo>
                    <a:pt x="1175" y="6"/>
                  </a:lnTo>
                  <a:lnTo>
                    <a:pt x="1228" y="11"/>
                  </a:lnTo>
                  <a:lnTo>
                    <a:pt x="1279" y="20"/>
                  </a:lnTo>
                  <a:lnTo>
                    <a:pt x="1331" y="33"/>
                  </a:lnTo>
                  <a:lnTo>
                    <a:pt x="1382" y="46"/>
                  </a:lnTo>
                  <a:lnTo>
                    <a:pt x="1433" y="63"/>
                  </a:lnTo>
                  <a:lnTo>
                    <a:pt x="1483" y="83"/>
                  </a:lnTo>
                  <a:lnTo>
                    <a:pt x="1534" y="104"/>
                  </a:lnTo>
                  <a:lnTo>
                    <a:pt x="1583" y="128"/>
                  </a:lnTo>
                  <a:lnTo>
                    <a:pt x="1632" y="156"/>
                  </a:lnTo>
                  <a:lnTo>
                    <a:pt x="1680" y="186"/>
                  </a:lnTo>
                  <a:lnTo>
                    <a:pt x="1727" y="218"/>
                  </a:lnTo>
                  <a:close/>
                </a:path>
              </a:pathLst>
            </a:custGeom>
            <a:solidFill>
              <a:srgbClr val="F29B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1" name="Freeform 57">
              <a:extLst>
                <a:ext uri="{FF2B5EF4-FFF2-40B4-BE49-F238E27FC236}">
                  <a16:creationId xmlns:a16="http://schemas.microsoft.com/office/drawing/2014/main" id="{96DB4AE2-6A57-4573-84D2-0A7C16BF5222}"/>
                </a:ext>
              </a:extLst>
            </p:cNvPr>
            <p:cNvSpPr>
              <a:spLocks/>
            </p:cNvSpPr>
            <p:nvPr/>
          </p:nvSpPr>
          <p:spPr bwMode="auto">
            <a:xfrm rot="424420">
              <a:off x="4529571" y="3029912"/>
              <a:ext cx="775831" cy="777606"/>
            </a:xfrm>
            <a:custGeom>
              <a:avLst/>
              <a:gdLst>
                <a:gd name="T0" fmla="*/ 368 w 2188"/>
                <a:gd name="T1" fmla="*/ 1916 h 2190"/>
                <a:gd name="T2" fmla="*/ 253 w 2188"/>
                <a:gd name="T3" fmla="*/ 1799 h 2190"/>
                <a:gd name="T4" fmla="*/ 160 w 2188"/>
                <a:gd name="T5" fmla="*/ 1670 h 2190"/>
                <a:gd name="T6" fmla="*/ 88 w 2188"/>
                <a:gd name="T7" fmla="*/ 1532 h 2190"/>
                <a:gd name="T8" fmla="*/ 37 w 2188"/>
                <a:gd name="T9" fmla="*/ 1384 h 2190"/>
                <a:gd name="T10" fmla="*/ 8 w 2188"/>
                <a:gd name="T11" fmla="*/ 1232 h 2190"/>
                <a:gd name="T12" fmla="*/ 0 w 2188"/>
                <a:gd name="T13" fmla="*/ 1076 h 2190"/>
                <a:gd name="T14" fmla="*/ 16 w 2188"/>
                <a:gd name="T15" fmla="*/ 921 h 2190"/>
                <a:gd name="T16" fmla="*/ 55 w 2188"/>
                <a:gd name="T17" fmla="*/ 767 h 2190"/>
                <a:gd name="T18" fmla="*/ 117 w 2188"/>
                <a:gd name="T19" fmla="*/ 618 h 2190"/>
                <a:gd name="T20" fmla="*/ 202 w 2188"/>
                <a:gd name="T21" fmla="*/ 476 h 2190"/>
                <a:gd name="T22" fmla="*/ 313 w 2188"/>
                <a:gd name="T23" fmla="*/ 339 h 2190"/>
                <a:gd name="T24" fmla="*/ 437 w 2188"/>
                <a:gd name="T25" fmla="*/ 226 h 2190"/>
                <a:gd name="T26" fmla="*/ 572 w 2188"/>
                <a:gd name="T27" fmla="*/ 136 h 2190"/>
                <a:gd name="T28" fmla="*/ 715 w 2188"/>
                <a:gd name="T29" fmla="*/ 68 h 2190"/>
                <a:gd name="T30" fmla="*/ 865 w 2188"/>
                <a:gd name="T31" fmla="*/ 24 h 2190"/>
                <a:gd name="T32" fmla="*/ 1020 w 2188"/>
                <a:gd name="T33" fmla="*/ 3 h 2190"/>
                <a:gd name="T34" fmla="*/ 1176 w 2188"/>
                <a:gd name="T35" fmla="*/ 6 h 2190"/>
                <a:gd name="T36" fmla="*/ 1334 w 2188"/>
                <a:gd name="T37" fmla="*/ 34 h 2190"/>
                <a:gd name="T38" fmla="*/ 1489 w 2188"/>
                <a:gd name="T39" fmla="*/ 86 h 2190"/>
                <a:gd name="T40" fmla="*/ 1640 w 2188"/>
                <a:gd name="T41" fmla="*/ 162 h 2190"/>
                <a:gd name="T42" fmla="*/ 1783 w 2188"/>
                <a:gd name="T43" fmla="*/ 264 h 2190"/>
                <a:gd name="T44" fmla="*/ 1906 w 2188"/>
                <a:gd name="T45" fmla="*/ 378 h 2190"/>
                <a:gd name="T46" fmla="*/ 2007 w 2188"/>
                <a:gd name="T47" fmla="*/ 505 h 2190"/>
                <a:gd name="T48" fmla="*/ 2085 w 2188"/>
                <a:gd name="T49" fmla="*/ 641 h 2190"/>
                <a:gd name="T50" fmla="*/ 2142 w 2188"/>
                <a:gd name="T51" fmla="*/ 784 h 2190"/>
                <a:gd name="T52" fmla="*/ 2177 w 2188"/>
                <a:gd name="T53" fmla="*/ 934 h 2190"/>
                <a:gd name="T54" fmla="*/ 2188 w 2188"/>
                <a:gd name="T55" fmla="*/ 1086 h 2190"/>
                <a:gd name="T56" fmla="*/ 2177 w 2188"/>
                <a:gd name="T57" fmla="*/ 1241 h 2190"/>
                <a:gd name="T58" fmla="*/ 2141 w 2188"/>
                <a:gd name="T59" fmla="*/ 1394 h 2190"/>
                <a:gd name="T60" fmla="*/ 2082 w 2188"/>
                <a:gd name="T61" fmla="*/ 1545 h 2190"/>
                <a:gd name="T62" fmla="*/ 1999 w 2188"/>
                <a:gd name="T63" fmla="*/ 1690 h 2190"/>
                <a:gd name="T64" fmla="*/ 1896 w 2188"/>
                <a:gd name="T65" fmla="*/ 1825 h 2190"/>
                <a:gd name="T66" fmla="*/ 1777 w 2188"/>
                <a:gd name="T67" fmla="*/ 1938 h 2190"/>
                <a:gd name="T68" fmla="*/ 1647 w 2188"/>
                <a:gd name="T69" fmla="*/ 2031 h 2190"/>
                <a:gd name="T70" fmla="*/ 1507 w 2188"/>
                <a:gd name="T71" fmla="*/ 2104 h 2190"/>
                <a:gd name="T72" fmla="*/ 1359 w 2188"/>
                <a:gd name="T73" fmla="*/ 2155 h 2190"/>
                <a:gd name="T74" fmla="*/ 1207 w 2188"/>
                <a:gd name="T75" fmla="*/ 2182 h 2190"/>
                <a:gd name="T76" fmla="*/ 1052 w 2188"/>
                <a:gd name="T77" fmla="*/ 2189 h 2190"/>
                <a:gd name="T78" fmla="*/ 897 w 2188"/>
                <a:gd name="T79" fmla="*/ 2173 h 2190"/>
                <a:gd name="T80" fmla="*/ 744 w 2188"/>
                <a:gd name="T81" fmla="*/ 2135 h 2190"/>
                <a:gd name="T82" fmla="*/ 595 w 2188"/>
                <a:gd name="T83" fmla="*/ 2071 h 2190"/>
                <a:gd name="T84" fmla="*/ 454 w 2188"/>
                <a:gd name="T85" fmla="*/ 1986 h 2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88" h="2190">
                  <a:moveTo>
                    <a:pt x="454" y="1986"/>
                  </a:moveTo>
                  <a:lnTo>
                    <a:pt x="410" y="1951"/>
                  </a:lnTo>
                  <a:lnTo>
                    <a:pt x="368" y="1916"/>
                  </a:lnTo>
                  <a:lnTo>
                    <a:pt x="327" y="1879"/>
                  </a:lnTo>
                  <a:lnTo>
                    <a:pt x="289" y="1840"/>
                  </a:lnTo>
                  <a:lnTo>
                    <a:pt x="253" y="1799"/>
                  </a:lnTo>
                  <a:lnTo>
                    <a:pt x="220" y="1758"/>
                  </a:lnTo>
                  <a:lnTo>
                    <a:pt x="189" y="1715"/>
                  </a:lnTo>
                  <a:lnTo>
                    <a:pt x="160" y="1670"/>
                  </a:lnTo>
                  <a:lnTo>
                    <a:pt x="134" y="1625"/>
                  </a:lnTo>
                  <a:lnTo>
                    <a:pt x="109" y="1578"/>
                  </a:lnTo>
                  <a:lnTo>
                    <a:pt x="88" y="1532"/>
                  </a:lnTo>
                  <a:lnTo>
                    <a:pt x="68" y="1483"/>
                  </a:lnTo>
                  <a:lnTo>
                    <a:pt x="51" y="1434"/>
                  </a:lnTo>
                  <a:lnTo>
                    <a:pt x="37" y="1384"/>
                  </a:lnTo>
                  <a:lnTo>
                    <a:pt x="25" y="1334"/>
                  </a:lnTo>
                  <a:lnTo>
                    <a:pt x="15" y="1283"/>
                  </a:lnTo>
                  <a:lnTo>
                    <a:pt x="8" y="1232"/>
                  </a:lnTo>
                  <a:lnTo>
                    <a:pt x="3" y="1180"/>
                  </a:lnTo>
                  <a:lnTo>
                    <a:pt x="0" y="1129"/>
                  </a:lnTo>
                  <a:lnTo>
                    <a:pt x="0" y="1076"/>
                  </a:lnTo>
                  <a:lnTo>
                    <a:pt x="4" y="1024"/>
                  </a:lnTo>
                  <a:lnTo>
                    <a:pt x="8" y="972"/>
                  </a:lnTo>
                  <a:lnTo>
                    <a:pt x="16" y="921"/>
                  </a:lnTo>
                  <a:lnTo>
                    <a:pt x="26" y="869"/>
                  </a:lnTo>
                  <a:lnTo>
                    <a:pt x="39" y="818"/>
                  </a:lnTo>
                  <a:lnTo>
                    <a:pt x="55" y="767"/>
                  </a:lnTo>
                  <a:lnTo>
                    <a:pt x="72" y="717"/>
                  </a:lnTo>
                  <a:lnTo>
                    <a:pt x="94" y="667"/>
                  </a:lnTo>
                  <a:lnTo>
                    <a:pt x="117" y="618"/>
                  </a:lnTo>
                  <a:lnTo>
                    <a:pt x="142" y="569"/>
                  </a:lnTo>
                  <a:lnTo>
                    <a:pt x="171" y="521"/>
                  </a:lnTo>
                  <a:lnTo>
                    <a:pt x="202" y="476"/>
                  </a:lnTo>
                  <a:lnTo>
                    <a:pt x="238" y="428"/>
                  </a:lnTo>
                  <a:lnTo>
                    <a:pt x="275" y="382"/>
                  </a:lnTo>
                  <a:lnTo>
                    <a:pt x="313" y="339"/>
                  </a:lnTo>
                  <a:lnTo>
                    <a:pt x="353" y="299"/>
                  </a:lnTo>
                  <a:lnTo>
                    <a:pt x="394" y="261"/>
                  </a:lnTo>
                  <a:lnTo>
                    <a:pt x="437" y="226"/>
                  </a:lnTo>
                  <a:lnTo>
                    <a:pt x="481" y="194"/>
                  </a:lnTo>
                  <a:lnTo>
                    <a:pt x="525" y="164"/>
                  </a:lnTo>
                  <a:lnTo>
                    <a:pt x="572" y="136"/>
                  </a:lnTo>
                  <a:lnTo>
                    <a:pt x="619" y="110"/>
                  </a:lnTo>
                  <a:lnTo>
                    <a:pt x="666" y="88"/>
                  </a:lnTo>
                  <a:lnTo>
                    <a:pt x="715" y="68"/>
                  </a:lnTo>
                  <a:lnTo>
                    <a:pt x="764" y="50"/>
                  </a:lnTo>
                  <a:lnTo>
                    <a:pt x="814" y="36"/>
                  </a:lnTo>
                  <a:lnTo>
                    <a:pt x="865" y="24"/>
                  </a:lnTo>
                  <a:lnTo>
                    <a:pt x="916" y="14"/>
                  </a:lnTo>
                  <a:lnTo>
                    <a:pt x="967" y="7"/>
                  </a:lnTo>
                  <a:lnTo>
                    <a:pt x="1020" y="3"/>
                  </a:lnTo>
                  <a:lnTo>
                    <a:pt x="1072" y="0"/>
                  </a:lnTo>
                  <a:lnTo>
                    <a:pt x="1124" y="1"/>
                  </a:lnTo>
                  <a:lnTo>
                    <a:pt x="1176" y="6"/>
                  </a:lnTo>
                  <a:lnTo>
                    <a:pt x="1228" y="13"/>
                  </a:lnTo>
                  <a:lnTo>
                    <a:pt x="1282" y="21"/>
                  </a:lnTo>
                  <a:lnTo>
                    <a:pt x="1334" y="34"/>
                  </a:lnTo>
                  <a:lnTo>
                    <a:pt x="1386" y="48"/>
                  </a:lnTo>
                  <a:lnTo>
                    <a:pt x="1437" y="65"/>
                  </a:lnTo>
                  <a:lnTo>
                    <a:pt x="1489" y="86"/>
                  </a:lnTo>
                  <a:lnTo>
                    <a:pt x="1540" y="108"/>
                  </a:lnTo>
                  <a:lnTo>
                    <a:pt x="1590" y="134"/>
                  </a:lnTo>
                  <a:lnTo>
                    <a:pt x="1640" y="162"/>
                  </a:lnTo>
                  <a:lnTo>
                    <a:pt x="1690" y="194"/>
                  </a:lnTo>
                  <a:lnTo>
                    <a:pt x="1738" y="228"/>
                  </a:lnTo>
                  <a:lnTo>
                    <a:pt x="1783" y="264"/>
                  </a:lnTo>
                  <a:lnTo>
                    <a:pt x="1827" y="300"/>
                  </a:lnTo>
                  <a:lnTo>
                    <a:pt x="1868" y="338"/>
                  </a:lnTo>
                  <a:lnTo>
                    <a:pt x="1906" y="378"/>
                  </a:lnTo>
                  <a:lnTo>
                    <a:pt x="1942" y="419"/>
                  </a:lnTo>
                  <a:lnTo>
                    <a:pt x="1976" y="461"/>
                  </a:lnTo>
                  <a:lnTo>
                    <a:pt x="2007" y="505"/>
                  </a:lnTo>
                  <a:lnTo>
                    <a:pt x="2036" y="549"/>
                  </a:lnTo>
                  <a:lnTo>
                    <a:pt x="2062" y="594"/>
                  </a:lnTo>
                  <a:lnTo>
                    <a:pt x="2085" y="641"/>
                  </a:lnTo>
                  <a:lnTo>
                    <a:pt x="2107" y="688"/>
                  </a:lnTo>
                  <a:lnTo>
                    <a:pt x="2125" y="735"/>
                  </a:lnTo>
                  <a:lnTo>
                    <a:pt x="2142" y="784"/>
                  </a:lnTo>
                  <a:lnTo>
                    <a:pt x="2157" y="834"/>
                  </a:lnTo>
                  <a:lnTo>
                    <a:pt x="2168" y="883"/>
                  </a:lnTo>
                  <a:lnTo>
                    <a:pt x="2177" y="934"/>
                  </a:lnTo>
                  <a:lnTo>
                    <a:pt x="2183" y="984"/>
                  </a:lnTo>
                  <a:lnTo>
                    <a:pt x="2187" y="1035"/>
                  </a:lnTo>
                  <a:lnTo>
                    <a:pt x="2188" y="1086"/>
                  </a:lnTo>
                  <a:lnTo>
                    <a:pt x="2187" y="1137"/>
                  </a:lnTo>
                  <a:lnTo>
                    <a:pt x="2182" y="1190"/>
                  </a:lnTo>
                  <a:lnTo>
                    <a:pt x="2177" y="1241"/>
                  </a:lnTo>
                  <a:lnTo>
                    <a:pt x="2167" y="1292"/>
                  </a:lnTo>
                  <a:lnTo>
                    <a:pt x="2155" y="1343"/>
                  </a:lnTo>
                  <a:lnTo>
                    <a:pt x="2141" y="1394"/>
                  </a:lnTo>
                  <a:lnTo>
                    <a:pt x="2124" y="1445"/>
                  </a:lnTo>
                  <a:lnTo>
                    <a:pt x="2104" y="1495"/>
                  </a:lnTo>
                  <a:lnTo>
                    <a:pt x="2082" y="1545"/>
                  </a:lnTo>
                  <a:lnTo>
                    <a:pt x="2057" y="1594"/>
                  </a:lnTo>
                  <a:lnTo>
                    <a:pt x="2030" y="1643"/>
                  </a:lnTo>
                  <a:lnTo>
                    <a:pt x="1999" y="1690"/>
                  </a:lnTo>
                  <a:lnTo>
                    <a:pt x="1966" y="1737"/>
                  </a:lnTo>
                  <a:lnTo>
                    <a:pt x="1931" y="1783"/>
                  </a:lnTo>
                  <a:lnTo>
                    <a:pt x="1896" y="1825"/>
                  </a:lnTo>
                  <a:lnTo>
                    <a:pt x="1857" y="1865"/>
                  </a:lnTo>
                  <a:lnTo>
                    <a:pt x="1818" y="1903"/>
                  </a:lnTo>
                  <a:lnTo>
                    <a:pt x="1777" y="1938"/>
                  </a:lnTo>
                  <a:lnTo>
                    <a:pt x="1735" y="1971"/>
                  </a:lnTo>
                  <a:lnTo>
                    <a:pt x="1691" y="2002"/>
                  </a:lnTo>
                  <a:lnTo>
                    <a:pt x="1647" y="2031"/>
                  </a:lnTo>
                  <a:lnTo>
                    <a:pt x="1601" y="2058"/>
                  </a:lnTo>
                  <a:lnTo>
                    <a:pt x="1555" y="2081"/>
                  </a:lnTo>
                  <a:lnTo>
                    <a:pt x="1507" y="2104"/>
                  </a:lnTo>
                  <a:lnTo>
                    <a:pt x="1458" y="2122"/>
                  </a:lnTo>
                  <a:lnTo>
                    <a:pt x="1409" y="2140"/>
                  </a:lnTo>
                  <a:lnTo>
                    <a:pt x="1359" y="2155"/>
                  </a:lnTo>
                  <a:lnTo>
                    <a:pt x="1309" y="2166"/>
                  </a:lnTo>
                  <a:lnTo>
                    <a:pt x="1258" y="2176"/>
                  </a:lnTo>
                  <a:lnTo>
                    <a:pt x="1207" y="2182"/>
                  </a:lnTo>
                  <a:lnTo>
                    <a:pt x="1155" y="2188"/>
                  </a:lnTo>
                  <a:lnTo>
                    <a:pt x="1104" y="2190"/>
                  </a:lnTo>
                  <a:lnTo>
                    <a:pt x="1052" y="2189"/>
                  </a:lnTo>
                  <a:lnTo>
                    <a:pt x="1001" y="2187"/>
                  </a:lnTo>
                  <a:lnTo>
                    <a:pt x="949" y="2181"/>
                  </a:lnTo>
                  <a:lnTo>
                    <a:pt x="897" y="2173"/>
                  </a:lnTo>
                  <a:lnTo>
                    <a:pt x="845" y="2162"/>
                  </a:lnTo>
                  <a:lnTo>
                    <a:pt x="794" y="2150"/>
                  </a:lnTo>
                  <a:lnTo>
                    <a:pt x="744" y="2135"/>
                  </a:lnTo>
                  <a:lnTo>
                    <a:pt x="694" y="2116"/>
                  </a:lnTo>
                  <a:lnTo>
                    <a:pt x="644" y="2096"/>
                  </a:lnTo>
                  <a:lnTo>
                    <a:pt x="595" y="2071"/>
                  </a:lnTo>
                  <a:lnTo>
                    <a:pt x="548" y="2046"/>
                  </a:lnTo>
                  <a:lnTo>
                    <a:pt x="501" y="2017"/>
                  </a:lnTo>
                  <a:lnTo>
                    <a:pt x="454" y="1986"/>
                  </a:lnTo>
                  <a:close/>
                </a:path>
              </a:pathLst>
            </a:custGeom>
            <a:solidFill>
              <a:srgbClr val="BD39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2" name="Freeform 58">
              <a:extLst>
                <a:ext uri="{FF2B5EF4-FFF2-40B4-BE49-F238E27FC236}">
                  <a16:creationId xmlns:a16="http://schemas.microsoft.com/office/drawing/2014/main" id="{6E374C7F-3A79-4BB5-8433-297D866CDF65}"/>
                </a:ext>
              </a:extLst>
            </p:cNvPr>
            <p:cNvSpPr>
              <a:spLocks/>
            </p:cNvSpPr>
            <p:nvPr/>
          </p:nvSpPr>
          <p:spPr bwMode="auto">
            <a:xfrm rot="424420">
              <a:off x="5682916" y="1795184"/>
              <a:ext cx="770506" cy="775832"/>
            </a:xfrm>
            <a:custGeom>
              <a:avLst/>
              <a:gdLst>
                <a:gd name="T0" fmla="*/ 1902 w 2172"/>
                <a:gd name="T1" fmla="*/ 1805 h 2187"/>
                <a:gd name="T2" fmla="*/ 1786 w 2172"/>
                <a:gd name="T3" fmla="*/ 1918 h 2187"/>
                <a:gd name="T4" fmla="*/ 1656 w 2172"/>
                <a:gd name="T5" fmla="*/ 2012 h 2187"/>
                <a:gd name="T6" fmla="*/ 1517 w 2172"/>
                <a:gd name="T7" fmla="*/ 2087 h 2187"/>
                <a:gd name="T8" fmla="*/ 1368 w 2172"/>
                <a:gd name="T9" fmla="*/ 2141 h 2187"/>
                <a:gd name="T10" fmla="*/ 1212 w 2172"/>
                <a:gd name="T11" fmla="*/ 2175 h 2187"/>
                <a:gd name="T12" fmla="*/ 1056 w 2172"/>
                <a:gd name="T13" fmla="*/ 2187 h 2187"/>
                <a:gd name="T14" fmla="*/ 898 w 2172"/>
                <a:gd name="T15" fmla="*/ 2177 h 2187"/>
                <a:gd name="T16" fmla="*/ 744 w 2172"/>
                <a:gd name="T17" fmla="*/ 2144 h 2187"/>
                <a:gd name="T18" fmla="*/ 596 w 2172"/>
                <a:gd name="T19" fmla="*/ 2088 h 2187"/>
                <a:gd name="T20" fmla="*/ 455 w 2172"/>
                <a:gd name="T21" fmla="*/ 2008 h 2187"/>
                <a:gd name="T22" fmla="*/ 329 w 2172"/>
                <a:gd name="T23" fmla="*/ 1906 h 2187"/>
                <a:gd name="T24" fmla="*/ 222 w 2172"/>
                <a:gd name="T25" fmla="*/ 1785 h 2187"/>
                <a:gd name="T26" fmla="*/ 135 w 2172"/>
                <a:gd name="T27" fmla="*/ 1649 h 2187"/>
                <a:gd name="T28" fmla="*/ 70 w 2172"/>
                <a:gd name="T29" fmla="*/ 1503 h 2187"/>
                <a:gd name="T30" fmla="*/ 25 w 2172"/>
                <a:gd name="T31" fmla="*/ 1347 h 2187"/>
                <a:gd name="T32" fmla="*/ 3 w 2172"/>
                <a:gd name="T33" fmla="*/ 1186 h 2187"/>
                <a:gd name="T34" fmla="*/ 3 w 2172"/>
                <a:gd name="T35" fmla="*/ 1023 h 2187"/>
                <a:gd name="T36" fmla="*/ 25 w 2172"/>
                <a:gd name="T37" fmla="*/ 861 h 2187"/>
                <a:gd name="T38" fmla="*/ 72 w 2172"/>
                <a:gd name="T39" fmla="*/ 703 h 2187"/>
                <a:gd name="T40" fmla="*/ 143 w 2172"/>
                <a:gd name="T41" fmla="*/ 553 h 2187"/>
                <a:gd name="T42" fmla="*/ 239 w 2172"/>
                <a:gd name="T43" fmla="*/ 413 h 2187"/>
                <a:gd name="T44" fmla="*/ 351 w 2172"/>
                <a:gd name="T45" fmla="*/ 292 h 2187"/>
                <a:gd name="T46" fmla="*/ 477 w 2172"/>
                <a:gd name="T47" fmla="*/ 191 h 2187"/>
                <a:gd name="T48" fmla="*/ 614 w 2172"/>
                <a:gd name="T49" fmla="*/ 110 h 2187"/>
                <a:gd name="T50" fmla="*/ 759 w 2172"/>
                <a:gd name="T51" fmla="*/ 53 h 2187"/>
                <a:gd name="T52" fmla="*/ 910 w 2172"/>
                <a:gd name="T53" fmla="*/ 15 h 2187"/>
                <a:gd name="T54" fmla="*/ 1065 w 2172"/>
                <a:gd name="T55" fmla="*/ 0 h 2187"/>
                <a:gd name="T56" fmla="*/ 1220 w 2172"/>
                <a:gd name="T57" fmla="*/ 8 h 2187"/>
                <a:gd name="T58" fmla="*/ 1374 w 2172"/>
                <a:gd name="T59" fmla="*/ 39 h 2187"/>
                <a:gd name="T60" fmla="*/ 1525 w 2172"/>
                <a:gd name="T61" fmla="*/ 93 h 2187"/>
                <a:gd name="T62" fmla="*/ 1671 w 2172"/>
                <a:gd name="T63" fmla="*/ 171 h 2187"/>
                <a:gd name="T64" fmla="*/ 1804 w 2172"/>
                <a:gd name="T65" fmla="*/ 271 h 2187"/>
                <a:gd name="T66" fmla="*/ 1918 w 2172"/>
                <a:gd name="T67" fmla="*/ 387 h 2187"/>
                <a:gd name="T68" fmla="*/ 2012 w 2172"/>
                <a:gd name="T69" fmla="*/ 516 h 2187"/>
                <a:gd name="T70" fmla="*/ 2084 w 2172"/>
                <a:gd name="T71" fmla="*/ 656 h 2187"/>
                <a:gd name="T72" fmla="*/ 2135 w 2172"/>
                <a:gd name="T73" fmla="*/ 803 h 2187"/>
                <a:gd name="T74" fmla="*/ 2165 w 2172"/>
                <a:gd name="T75" fmla="*/ 958 h 2187"/>
                <a:gd name="T76" fmla="*/ 2172 w 2172"/>
                <a:gd name="T77" fmla="*/ 1113 h 2187"/>
                <a:gd name="T78" fmla="*/ 2156 w 2172"/>
                <a:gd name="T79" fmla="*/ 1271 h 2187"/>
                <a:gd name="T80" fmla="*/ 2117 w 2172"/>
                <a:gd name="T81" fmla="*/ 1425 h 2187"/>
                <a:gd name="T82" fmla="*/ 2056 w 2172"/>
                <a:gd name="T83" fmla="*/ 1575 h 2187"/>
                <a:gd name="T84" fmla="*/ 1970 w 2172"/>
                <a:gd name="T85" fmla="*/ 171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72" h="2187">
                  <a:moveTo>
                    <a:pt x="1970" y="1718"/>
                  </a:moveTo>
                  <a:lnTo>
                    <a:pt x="1936" y="1763"/>
                  </a:lnTo>
                  <a:lnTo>
                    <a:pt x="1902" y="1805"/>
                  </a:lnTo>
                  <a:lnTo>
                    <a:pt x="1865" y="1845"/>
                  </a:lnTo>
                  <a:lnTo>
                    <a:pt x="1826" y="1883"/>
                  </a:lnTo>
                  <a:lnTo>
                    <a:pt x="1786" y="1918"/>
                  </a:lnTo>
                  <a:lnTo>
                    <a:pt x="1744" y="1953"/>
                  </a:lnTo>
                  <a:lnTo>
                    <a:pt x="1701" y="1984"/>
                  </a:lnTo>
                  <a:lnTo>
                    <a:pt x="1656" y="2012"/>
                  </a:lnTo>
                  <a:lnTo>
                    <a:pt x="1611" y="2040"/>
                  </a:lnTo>
                  <a:lnTo>
                    <a:pt x="1564" y="2065"/>
                  </a:lnTo>
                  <a:lnTo>
                    <a:pt x="1517" y="2087"/>
                  </a:lnTo>
                  <a:lnTo>
                    <a:pt x="1468" y="2108"/>
                  </a:lnTo>
                  <a:lnTo>
                    <a:pt x="1418" y="2126"/>
                  </a:lnTo>
                  <a:lnTo>
                    <a:pt x="1368" y="2141"/>
                  </a:lnTo>
                  <a:lnTo>
                    <a:pt x="1317" y="2155"/>
                  </a:lnTo>
                  <a:lnTo>
                    <a:pt x="1264" y="2166"/>
                  </a:lnTo>
                  <a:lnTo>
                    <a:pt x="1212" y="2175"/>
                  </a:lnTo>
                  <a:lnTo>
                    <a:pt x="1160" y="2181"/>
                  </a:lnTo>
                  <a:lnTo>
                    <a:pt x="1108" y="2185"/>
                  </a:lnTo>
                  <a:lnTo>
                    <a:pt x="1056" y="2187"/>
                  </a:lnTo>
                  <a:lnTo>
                    <a:pt x="1004" y="2186"/>
                  </a:lnTo>
                  <a:lnTo>
                    <a:pt x="950" y="2182"/>
                  </a:lnTo>
                  <a:lnTo>
                    <a:pt x="898" y="2177"/>
                  </a:lnTo>
                  <a:lnTo>
                    <a:pt x="847" y="2168"/>
                  </a:lnTo>
                  <a:lnTo>
                    <a:pt x="795" y="2157"/>
                  </a:lnTo>
                  <a:lnTo>
                    <a:pt x="744" y="2144"/>
                  </a:lnTo>
                  <a:lnTo>
                    <a:pt x="694" y="2128"/>
                  </a:lnTo>
                  <a:lnTo>
                    <a:pt x="644" y="2109"/>
                  </a:lnTo>
                  <a:lnTo>
                    <a:pt x="596" y="2088"/>
                  </a:lnTo>
                  <a:lnTo>
                    <a:pt x="548" y="2064"/>
                  </a:lnTo>
                  <a:lnTo>
                    <a:pt x="501" y="2038"/>
                  </a:lnTo>
                  <a:lnTo>
                    <a:pt x="455" y="2008"/>
                  </a:lnTo>
                  <a:lnTo>
                    <a:pt x="411" y="1977"/>
                  </a:lnTo>
                  <a:lnTo>
                    <a:pt x="368" y="1943"/>
                  </a:lnTo>
                  <a:lnTo>
                    <a:pt x="329" y="1906"/>
                  </a:lnTo>
                  <a:lnTo>
                    <a:pt x="291" y="1868"/>
                  </a:lnTo>
                  <a:lnTo>
                    <a:pt x="255" y="1827"/>
                  </a:lnTo>
                  <a:lnTo>
                    <a:pt x="222" y="1785"/>
                  </a:lnTo>
                  <a:lnTo>
                    <a:pt x="191" y="1742"/>
                  </a:lnTo>
                  <a:lnTo>
                    <a:pt x="162" y="1696"/>
                  </a:lnTo>
                  <a:lnTo>
                    <a:pt x="135" y="1649"/>
                  </a:lnTo>
                  <a:lnTo>
                    <a:pt x="111" y="1602"/>
                  </a:lnTo>
                  <a:lnTo>
                    <a:pt x="89" y="1553"/>
                  </a:lnTo>
                  <a:lnTo>
                    <a:pt x="70" y="1503"/>
                  </a:lnTo>
                  <a:lnTo>
                    <a:pt x="52" y="1452"/>
                  </a:lnTo>
                  <a:lnTo>
                    <a:pt x="38" y="1400"/>
                  </a:lnTo>
                  <a:lnTo>
                    <a:pt x="25" y="1347"/>
                  </a:lnTo>
                  <a:lnTo>
                    <a:pt x="15" y="1294"/>
                  </a:lnTo>
                  <a:lnTo>
                    <a:pt x="8" y="1240"/>
                  </a:lnTo>
                  <a:lnTo>
                    <a:pt x="3" y="1186"/>
                  </a:lnTo>
                  <a:lnTo>
                    <a:pt x="0" y="1132"/>
                  </a:lnTo>
                  <a:lnTo>
                    <a:pt x="0" y="1078"/>
                  </a:lnTo>
                  <a:lnTo>
                    <a:pt x="3" y="1023"/>
                  </a:lnTo>
                  <a:lnTo>
                    <a:pt x="8" y="969"/>
                  </a:lnTo>
                  <a:lnTo>
                    <a:pt x="15" y="914"/>
                  </a:lnTo>
                  <a:lnTo>
                    <a:pt x="25" y="861"/>
                  </a:lnTo>
                  <a:lnTo>
                    <a:pt x="39" y="808"/>
                  </a:lnTo>
                  <a:lnTo>
                    <a:pt x="54" y="755"/>
                  </a:lnTo>
                  <a:lnTo>
                    <a:pt x="72" y="703"/>
                  </a:lnTo>
                  <a:lnTo>
                    <a:pt x="93" y="652"/>
                  </a:lnTo>
                  <a:lnTo>
                    <a:pt x="116" y="602"/>
                  </a:lnTo>
                  <a:lnTo>
                    <a:pt x="143" y="553"/>
                  </a:lnTo>
                  <a:lnTo>
                    <a:pt x="172" y="506"/>
                  </a:lnTo>
                  <a:lnTo>
                    <a:pt x="204" y="459"/>
                  </a:lnTo>
                  <a:lnTo>
                    <a:pt x="239" y="413"/>
                  </a:lnTo>
                  <a:lnTo>
                    <a:pt x="274" y="371"/>
                  </a:lnTo>
                  <a:lnTo>
                    <a:pt x="312" y="330"/>
                  </a:lnTo>
                  <a:lnTo>
                    <a:pt x="351" y="292"/>
                  </a:lnTo>
                  <a:lnTo>
                    <a:pt x="392" y="256"/>
                  </a:lnTo>
                  <a:lnTo>
                    <a:pt x="434" y="222"/>
                  </a:lnTo>
                  <a:lnTo>
                    <a:pt x="477" y="191"/>
                  </a:lnTo>
                  <a:lnTo>
                    <a:pt x="522" y="161"/>
                  </a:lnTo>
                  <a:lnTo>
                    <a:pt x="567" y="135"/>
                  </a:lnTo>
                  <a:lnTo>
                    <a:pt x="614" y="110"/>
                  </a:lnTo>
                  <a:lnTo>
                    <a:pt x="662" y="89"/>
                  </a:lnTo>
                  <a:lnTo>
                    <a:pt x="709" y="69"/>
                  </a:lnTo>
                  <a:lnTo>
                    <a:pt x="759" y="53"/>
                  </a:lnTo>
                  <a:lnTo>
                    <a:pt x="808" y="37"/>
                  </a:lnTo>
                  <a:lnTo>
                    <a:pt x="859" y="25"/>
                  </a:lnTo>
                  <a:lnTo>
                    <a:pt x="910" y="15"/>
                  </a:lnTo>
                  <a:lnTo>
                    <a:pt x="961" y="8"/>
                  </a:lnTo>
                  <a:lnTo>
                    <a:pt x="1012" y="3"/>
                  </a:lnTo>
                  <a:lnTo>
                    <a:pt x="1065" y="0"/>
                  </a:lnTo>
                  <a:lnTo>
                    <a:pt x="1116" y="0"/>
                  </a:lnTo>
                  <a:lnTo>
                    <a:pt x="1168" y="3"/>
                  </a:lnTo>
                  <a:lnTo>
                    <a:pt x="1220" y="8"/>
                  </a:lnTo>
                  <a:lnTo>
                    <a:pt x="1272" y="16"/>
                  </a:lnTo>
                  <a:lnTo>
                    <a:pt x="1323" y="26"/>
                  </a:lnTo>
                  <a:lnTo>
                    <a:pt x="1374" y="39"/>
                  </a:lnTo>
                  <a:lnTo>
                    <a:pt x="1425" y="55"/>
                  </a:lnTo>
                  <a:lnTo>
                    <a:pt x="1475" y="73"/>
                  </a:lnTo>
                  <a:lnTo>
                    <a:pt x="1525" y="93"/>
                  </a:lnTo>
                  <a:lnTo>
                    <a:pt x="1575" y="116"/>
                  </a:lnTo>
                  <a:lnTo>
                    <a:pt x="1623" y="143"/>
                  </a:lnTo>
                  <a:lnTo>
                    <a:pt x="1671" y="171"/>
                  </a:lnTo>
                  <a:lnTo>
                    <a:pt x="1718" y="202"/>
                  </a:lnTo>
                  <a:lnTo>
                    <a:pt x="1762" y="236"/>
                  </a:lnTo>
                  <a:lnTo>
                    <a:pt x="1804" y="271"/>
                  </a:lnTo>
                  <a:lnTo>
                    <a:pt x="1845" y="308"/>
                  </a:lnTo>
                  <a:lnTo>
                    <a:pt x="1883" y="347"/>
                  </a:lnTo>
                  <a:lnTo>
                    <a:pt x="1918" y="387"/>
                  </a:lnTo>
                  <a:lnTo>
                    <a:pt x="1952" y="429"/>
                  </a:lnTo>
                  <a:lnTo>
                    <a:pt x="1983" y="471"/>
                  </a:lnTo>
                  <a:lnTo>
                    <a:pt x="2012" y="516"/>
                  </a:lnTo>
                  <a:lnTo>
                    <a:pt x="2038" y="561"/>
                  </a:lnTo>
                  <a:lnTo>
                    <a:pt x="2063" y="608"/>
                  </a:lnTo>
                  <a:lnTo>
                    <a:pt x="2084" y="656"/>
                  </a:lnTo>
                  <a:lnTo>
                    <a:pt x="2104" y="704"/>
                  </a:lnTo>
                  <a:lnTo>
                    <a:pt x="2121" y="753"/>
                  </a:lnTo>
                  <a:lnTo>
                    <a:pt x="2135" y="803"/>
                  </a:lnTo>
                  <a:lnTo>
                    <a:pt x="2147" y="854"/>
                  </a:lnTo>
                  <a:lnTo>
                    <a:pt x="2157" y="905"/>
                  </a:lnTo>
                  <a:lnTo>
                    <a:pt x="2165" y="958"/>
                  </a:lnTo>
                  <a:lnTo>
                    <a:pt x="2169" y="1009"/>
                  </a:lnTo>
                  <a:lnTo>
                    <a:pt x="2172" y="1061"/>
                  </a:lnTo>
                  <a:lnTo>
                    <a:pt x="2172" y="1113"/>
                  </a:lnTo>
                  <a:lnTo>
                    <a:pt x="2169" y="1166"/>
                  </a:lnTo>
                  <a:lnTo>
                    <a:pt x="2164" y="1219"/>
                  </a:lnTo>
                  <a:lnTo>
                    <a:pt x="2156" y="1271"/>
                  </a:lnTo>
                  <a:lnTo>
                    <a:pt x="2146" y="1322"/>
                  </a:lnTo>
                  <a:lnTo>
                    <a:pt x="2133" y="1374"/>
                  </a:lnTo>
                  <a:lnTo>
                    <a:pt x="2117" y="1425"/>
                  </a:lnTo>
                  <a:lnTo>
                    <a:pt x="2099" y="1476"/>
                  </a:lnTo>
                  <a:lnTo>
                    <a:pt x="2079" y="1526"/>
                  </a:lnTo>
                  <a:lnTo>
                    <a:pt x="2056" y="1575"/>
                  </a:lnTo>
                  <a:lnTo>
                    <a:pt x="2030" y="1624"/>
                  </a:lnTo>
                  <a:lnTo>
                    <a:pt x="2001" y="1672"/>
                  </a:lnTo>
                  <a:lnTo>
                    <a:pt x="1970" y="1718"/>
                  </a:lnTo>
                  <a:close/>
                </a:path>
              </a:pathLst>
            </a:custGeom>
            <a:solidFill>
              <a:srgbClr val="1EA1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3" name="Freeform 59">
              <a:extLst>
                <a:ext uri="{FF2B5EF4-FFF2-40B4-BE49-F238E27FC236}">
                  <a16:creationId xmlns:a16="http://schemas.microsoft.com/office/drawing/2014/main" id="{49991EAF-DD9D-4456-B2D0-3638D4036458}"/>
                </a:ext>
              </a:extLst>
            </p:cNvPr>
            <p:cNvSpPr>
              <a:spLocks/>
            </p:cNvSpPr>
            <p:nvPr/>
          </p:nvSpPr>
          <p:spPr bwMode="auto">
            <a:xfrm rot="424420">
              <a:off x="6915994" y="2944764"/>
              <a:ext cx="772280" cy="775832"/>
            </a:xfrm>
            <a:custGeom>
              <a:avLst/>
              <a:gdLst>
                <a:gd name="T0" fmla="*/ 1904 w 2174"/>
                <a:gd name="T1" fmla="*/ 1796 h 2185"/>
                <a:gd name="T2" fmla="*/ 1789 w 2174"/>
                <a:gd name="T3" fmla="*/ 1912 h 2185"/>
                <a:gd name="T4" fmla="*/ 1660 w 2174"/>
                <a:gd name="T5" fmla="*/ 2007 h 2185"/>
                <a:gd name="T6" fmla="*/ 1520 w 2174"/>
                <a:gd name="T7" fmla="*/ 2084 h 2185"/>
                <a:gd name="T8" fmla="*/ 1372 w 2174"/>
                <a:gd name="T9" fmla="*/ 2138 h 2185"/>
                <a:gd name="T10" fmla="*/ 1219 w 2174"/>
                <a:gd name="T11" fmla="*/ 2172 h 2185"/>
                <a:gd name="T12" fmla="*/ 1063 w 2174"/>
                <a:gd name="T13" fmla="*/ 2185 h 2185"/>
                <a:gd name="T14" fmla="*/ 906 w 2174"/>
                <a:gd name="T15" fmla="*/ 2176 h 2185"/>
                <a:gd name="T16" fmla="*/ 752 w 2174"/>
                <a:gd name="T17" fmla="*/ 2142 h 2185"/>
                <a:gd name="T18" fmla="*/ 603 w 2174"/>
                <a:gd name="T19" fmla="*/ 2087 h 2185"/>
                <a:gd name="T20" fmla="*/ 463 w 2174"/>
                <a:gd name="T21" fmla="*/ 2008 h 2185"/>
                <a:gd name="T22" fmla="*/ 339 w 2174"/>
                <a:gd name="T23" fmla="*/ 1908 h 2185"/>
                <a:gd name="T24" fmla="*/ 233 w 2174"/>
                <a:gd name="T25" fmla="*/ 1790 h 2185"/>
                <a:gd name="T26" fmla="*/ 147 w 2174"/>
                <a:gd name="T27" fmla="*/ 1658 h 2185"/>
                <a:gd name="T28" fmla="*/ 80 w 2174"/>
                <a:gd name="T29" fmla="*/ 1513 h 2185"/>
                <a:gd name="T30" fmla="*/ 32 w 2174"/>
                <a:gd name="T31" fmla="*/ 1361 h 2185"/>
                <a:gd name="T32" fmla="*/ 6 w 2174"/>
                <a:gd name="T33" fmla="*/ 1202 h 2185"/>
                <a:gd name="T34" fmla="*/ 0 w 2174"/>
                <a:gd name="T35" fmla="*/ 1042 h 2185"/>
                <a:gd name="T36" fmla="*/ 17 w 2174"/>
                <a:gd name="T37" fmla="*/ 883 h 2185"/>
                <a:gd name="T38" fmla="*/ 55 w 2174"/>
                <a:gd name="T39" fmla="*/ 729 h 2185"/>
                <a:gd name="T40" fmla="*/ 118 w 2174"/>
                <a:gd name="T41" fmla="*/ 582 h 2185"/>
                <a:gd name="T42" fmla="*/ 206 w 2174"/>
                <a:gd name="T43" fmla="*/ 444 h 2185"/>
                <a:gd name="T44" fmla="*/ 318 w 2174"/>
                <a:gd name="T45" fmla="*/ 317 h 2185"/>
                <a:gd name="T46" fmla="*/ 444 w 2174"/>
                <a:gd name="T47" fmla="*/ 210 h 2185"/>
                <a:gd name="T48" fmla="*/ 582 w 2174"/>
                <a:gd name="T49" fmla="*/ 125 h 2185"/>
                <a:gd name="T50" fmla="*/ 731 w 2174"/>
                <a:gd name="T51" fmla="*/ 62 h 2185"/>
                <a:gd name="T52" fmla="*/ 885 w 2174"/>
                <a:gd name="T53" fmla="*/ 20 h 2185"/>
                <a:gd name="T54" fmla="*/ 1044 w 2174"/>
                <a:gd name="T55" fmla="*/ 2 h 2185"/>
                <a:gd name="T56" fmla="*/ 1205 w 2174"/>
                <a:gd name="T57" fmla="*/ 6 h 2185"/>
                <a:gd name="T58" fmla="*/ 1363 w 2174"/>
                <a:gd name="T59" fmla="*/ 35 h 2185"/>
                <a:gd name="T60" fmla="*/ 1519 w 2174"/>
                <a:gd name="T61" fmla="*/ 87 h 2185"/>
                <a:gd name="T62" fmla="*/ 1668 w 2174"/>
                <a:gd name="T63" fmla="*/ 165 h 2185"/>
                <a:gd name="T64" fmla="*/ 1803 w 2174"/>
                <a:gd name="T65" fmla="*/ 264 h 2185"/>
                <a:gd name="T66" fmla="*/ 1917 w 2174"/>
                <a:gd name="T67" fmla="*/ 377 h 2185"/>
                <a:gd name="T68" fmla="*/ 2012 w 2174"/>
                <a:gd name="T69" fmla="*/ 506 h 2185"/>
                <a:gd name="T70" fmla="*/ 2085 w 2174"/>
                <a:gd name="T71" fmla="*/ 643 h 2185"/>
                <a:gd name="T72" fmla="*/ 2136 w 2174"/>
                <a:gd name="T73" fmla="*/ 791 h 2185"/>
                <a:gd name="T74" fmla="*/ 2166 w 2174"/>
                <a:gd name="T75" fmla="*/ 944 h 2185"/>
                <a:gd name="T76" fmla="*/ 2174 w 2174"/>
                <a:gd name="T77" fmla="*/ 1100 h 2185"/>
                <a:gd name="T78" fmla="*/ 2158 w 2174"/>
                <a:gd name="T79" fmla="*/ 1257 h 2185"/>
                <a:gd name="T80" fmla="*/ 2120 w 2174"/>
                <a:gd name="T81" fmla="*/ 1413 h 2185"/>
                <a:gd name="T82" fmla="*/ 2058 w 2174"/>
                <a:gd name="T83" fmla="*/ 1564 h 2185"/>
                <a:gd name="T84" fmla="*/ 1972 w 2174"/>
                <a:gd name="T85" fmla="*/ 1708 h 2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74" h="2185">
                  <a:moveTo>
                    <a:pt x="1972" y="1708"/>
                  </a:moveTo>
                  <a:lnTo>
                    <a:pt x="1939" y="1753"/>
                  </a:lnTo>
                  <a:lnTo>
                    <a:pt x="1904" y="1796"/>
                  </a:lnTo>
                  <a:lnTo>
                    <a:pt x="1868" y="1836"/>
                  </a:lnTo>
                  <a:lnTo>
                    <a:pt x="1829" y="1875"/>
                  </a:lnTo>
                  <a:lnTo>
                    <a:pt x="1789" y="1912"/>
                  </a:lnTo>
                  <a:lnTo>
                    <a:pt x="1746" y="1945"/>
                  </a:lnTo>
                  <a:lnTo>
                    <a:pt x="1704" y="1977"/>
                  </a:lnTo>
                  <a:lnTo>
                    <a:pt x="1660" y="2007"/>
                  </a:lnTo>
                  <a:lnTo>
                    <a:pt x="1614" y="2035"/>
                  </a:lnTo>
                  <a:lnTo>
                    <a:pt x="1568" y="2060"/>
                  </a:lnTo>
                  <a:lnTo>
                    <a:pt x="1520" y="2084"/>
                  </a:lnTo>
                  <a:lnTo>
                    <a:pt x="1471" y="2104"/>
                  </a:lnTo>
                  <a:lnTo>
                    <a:pt x="1422" y="2123"/>
                  </a:lnTo>
                  <a:lnTo>
                    <a:pt x="1372" y="2138"/>
                  </a:lnTo>
                  <a:lnTo>
                    <a:pt x="1321" y="2152"/>
                  </a:lnTo>
                  <a:lnTo>
                    <a:pt x="1270" y="2164"/>
                  </a:lnTo>
                  <a:lnTo>
                    <a:pt x="1219" y="2172"/>
                  </a:lnTo>
                  <a:lnTo>
                    <a:pt x="1167" y="2179"/>
                  </a:lnTo>
                  <a:lnTo>
                    <a:pt x="1115" y="2184"/>
                  </a:lnTo>
                  <a:lnTo>
                    <a:pt x="1063" y="2185"/>
                  </a:lnTo>
                  <a:lnTo>
                    <a:pt x="1010" y="2185"/>
                  </a:lnTo>
                  <a:lnTo>
                    <a:pt x="958" y="2181"/>
                  </a:lnTo>
                  <a:lnTo>
                    <a:pt x="906" y="2176"/>
                  </a:lnTo>
                  <a:lnTo>
                    <a:pt x="855" y="2167"/>
                  </a:lnTo>
                  <a:lnTo>
                    <a:pt x="803" y="2157"/>
                  </a:lnTo>
                  <a:lnTo>
                    <a:pt x="752" y="2142"/>
                  </a:lnTo>
                  <a:lnTo>
                    <a:pt x="702" y="2127"/>
                  </a:lnTo>
                  <a:lnTo>
                    <a:pt x="652" y="2108"/>
                  </a:lnTo>
                  <a:lnTo>
                    <a:pt x="603" y="2087"/>
                  </a:lnTo>
                  <a:lnTo>
                    <a:pt x="555" y="2064"/>
                  </a:lnTo>
                  <a:lnTo>
                    <a:pt x="508" y="2037"/>
                  </a:lnTo>
                  <a:lnTo>
                    <a:pt x="463" y="2008"/>
                  </a:lnTo>
                  <a:lnTo>
                    <a:pt x="420" y="1977"/>
                  </a:lnTo>
                  <a:lnTo>
                    <a:pt x="379" y="1944"/>
                  </a:lnTo>
                  <a:lnTo>
                    <a:pt x="339" y="1908"/>
                  </a:lnTo>
                  <a:lnTo>
                    <a:pt x="302" y="1872"/>
                  </a:lnTo>
                  <a:lnTo>
                    <a:pt x="266" y="1832"/>
                  </a:lnTo>
                  <a:lnTo>
                    <a:pt x="233" y="1790"/>
                  </a:lnTo>
                  <a:lnTo>
                    <a:pt x="202" y="1748"/>
                  </a:lnTo>
                  <a:lnTo>
                    <a:pt x="173" y="1704"/>
                  </a:lnTo>
                  <a:lnTo>
                    <a:pt x="147" y="1658"/>
                  </a:lnTo>
                  <a:lnTo>
                    <a:pt x="122" y="1611"/>
                  </a:lnTo>
                  <a:lnTo>
                    <a:pt x="100" y="1563"/>
                  </a:lnTo>
                  <a:lnTo>
                    <a:pt x="80" y="1513"/>
                  </a:lnTo>
                  <a:lnTo>
                    <a:pt x="61" y="1463"/>
                  </a:lnTo>
                  <a:lnTo>
                    <a:pt x="45" y="1412"/>
                  </a:lnTo>
                  <a:lnTo>
                    <a:pt x="32" y="1361"/>
                  </a:lnTo>
                  <a:lnTo>
                    <a:pt x="21" y="1307"/>
                  </a:lnTo>
                  <a:lnTo>
                    <a:pt x="12" y="1255"/>
                  </a:lnTo>
                  <a:lnTo>
                    <a:pt x="6" y="1202"/>
                  </a:lnTo>
                  <a:lnTo>
                    <a:pt x="1" y="1149"/>
                  </a:lnTo>
                  <a:lnTo>
                    <a:pt x="0" y="1095"/>
                  </a:lnTo>
                  <a:lnTo>
                    <a:pt x="0" y="1042"/>
                  </a:lnTo>
                  <a:lnTo>
                    <a:pt x="3" y="989"/>
                  </a:lnTo>
                  <a:lnTo>
                    <a:pt x="9" y="935"/>
                  </a:lnTo>
                  <a:lnTo>
                    <a:pt x="17" y="883"/>
                  </a:lnTo>
                  <a:lnTo>
                    <a:pt x="28" y="831"/>
                  </a:lnTo>
                  <a:lnTo>
                    <a:pt x="40" y="779"/>
                  </a:lnTo>
                  <a:lnTo>
                    <a:pt x="55" y="729"/>
                  </a:lnTo>
                  <a:lnTo>
                    <a:pt x="74" y="679"/>
                  </a:lnTo>
                  <a:lnTo>
                    <a:pt x="94" y="630"/>
                  </a:lnTo>
                  <a:lnTo>
                    <a:pt x="118" y="582"/>
                  </a:lnTo>
                  <a:lnTo>
                    <a:pt x="144" y="536"/>
                  </a:lnTo>
                  <a:lnTo>
                    <a:pt x="173" y="490"/>
                  </a:lnTo>
                  <a:lnTo>
                    <a:pt x="206" y="444"/>
                  </a:lnTo>
                  <a:lnTo>
                    <a:pt x="242" y="399"/>
                  </a:lnTo>
                  <a:lnTo>
                    <a:pt x="279" y="357"/>
                  </a:lnTo>
                  <a:lnTo>
                    <a:pt x="318" y="317"/>
                  </a:lnTo>
                  <a:lnTo>
                    <a:pt x="359" y="279"/>
                  </a:lnTo>
                  <a:lnTo>
                    <a:pt x="401" y="244"/>
                  </a:lnTo>
                  <a:lnTo>
                    <a:pt x="444" y="210"/>
                  </a:lnTo>
                  <a:lnTo>
                    <a:pt x="489" y="179"/>
                  </a:lnTo>
                  <a:lnTo>
                    <a:pt x="535" y="151"/>
                  </a:lnTo>
                  <a:lnTo>
                    <a:pt x="582" y="125"/>
                  </a:lnTo>
                  <a:lnTo>
                    <a:pt x="631" y="102"/>
                  </a:lnTo>
                  <a:lnTo>
                    <a:pt x="681" y="80"/>
                  </a:lnTo>
                  <a:lnTo>
                    <a:pt x="731" y="62"/>
                  </a:lnTo>
                  <a:lnTo>
                    <a:pt x="782" y="46"/>
                  </a:lnTo>
                  <a:lnTo>
                    <a:pt x="833" y="32"/>
                  </a:lnTo>
                  <a:lnTo>
                    <a:pt x="885" y="20"/>
                  </a:lnTo>
                  <a:lnTo>
                    <a:pt x="938" y="12"/>
                  </a:lnTo>
                  <a:lnTo>
                    <a:pt x="990" y="5"/>
                  </a:lnTo>
                  <a:lnTo>
                    <a:pt x="1044" y="2"/>
                  </a:lnTo>
                  <a:lnTo>
                    <a:pt x="1097" y="0"/>
                  </a:lnTo>
                  <a:lnTo>
                    <a:pt x="1151" y="3"/>
                  </a:lnTo>
                  <a:lnTo>
                    <a:pt x="1205" y="6"/>
                  </a:lnTo>
                  <a:lnTo>
                    <a:pt x="1258" y="13"/>
                  </a:lnTo>
                  <a:lnTo>
                    <a:pt x="1311" y="23"/>
                  </a:lnTo>
                  <a:lnTo>
                    <a:pt x="1363" y="35"/>
                  </a:lnTo>
                  <a:lnTo>
                    <a:pt x="1416" y="49"/>
                  </a:lnTo>
                  <a:lnTo>
                    <a:pt x="1468" y="67"/>
                  </a:lnTo>
                  <a:lnTo>
                    <a:pt x="1519" y="87"/>
                  </a:lnTo>
                  <a:lnTo>
                    <a:pt x="1570" y="110"/>
                  </a:lnTo>
                  <a:lnTo>
                    <a:pt x="1620" y="136"/>
                  </a:lnTo>
                  <a:lnTo>
                    <a:pt x="1668" y="165"/>
                  </a:lnTo>
                  <a:lnTo>
                    <a:pt x="1715" y="196"/>
                  </a:lnTo>
                  <a:lnTo>
                    <a:pt x="1761" y="228"/>
                  </a:lnTo>
                  <a:lnTo>
                    <a:pt x="1803" y="264"/>
                  </a:lnTo>
                  <a:lnTo>
                    <a:pt x="1844" y="299"/>
                  </a:lnTo>
                  <a:lnTo>
                    <a:pt x="1882" y="338"/>
                  </a:lnTo>
                  <a:lnTo>
                    <a:pt x="1917" y="377"/>
                  </a:lnTo>
                  <a:lnTo>
                    <a:pt x="1952" y="419"/>
                  </a:lnTo>
                  <a:lnTo>
                    <a:pt x="1983" y="461"/>
                  </a:lnTo>
                  <a:lnTo>
                    <a:pt x="2012" y="506"/>
                  </a:lnTo>
                  <a:lnTo>
                    <a:pt x="2039" y="550"/>
                  </a:lnTo>
                  <a:lnTo>
                    <a:pt x="2063" y="597"/>
                  </a:lnTo>
                  <a:lnTo>
                    <a:pt x="2085" y="643"/>
                  </a:lnTo>
                  <a:lnTo>
                    <a:pt x="2104" y="692"/>
                  </a:lnTo>
                  <a:lnTo>
                    <a:pt x="2122" y="741"/>
                  </a:lnTo>
                  <a:lnTo>
                    <a:pt x="2136" y="791"/>
                  </a:lnTo>
                  <a:lnTo>
                    <a:pt x="2148" y="841"/>
                  </a:lnTo>
                  <a:lnTo>
                    <a:pt x="2158" y="892"/>
                  </a:lnTo>
                  <a:lnTo>
                    <a:pt x="2166" y="944"/>
                  </a:lnTo>
                  <a:lnTo>
                    <a:pt x="2171" y="995"/>
                  </a:lnTo>
                  <a:lnTo>
                    <a:pt x="2174" y="1048"/>
                  </a:lnTo>
                  <a:lnTo>
                    <a:pt x="2174" y="1100"/>
                  </a:lnTo>
                  <a:lnTo>
                    <a:pt x="2171" y="1152"/>
                  </a:lnTo>
                  <a:lnTo>
                    <a:pt x="2166" y="1205"/>
                  </a:lnTo>
                  <a:lnTo>
                    <a:pt x="2158" y="1257"/>
                  </a:lnTo>
                  <a:lnTo>
                    <a:pt x="2148" y="1310"/>
                  </a:lnTo>
                  <a:lnTo>
                    <a:pt x="2135" y="1361"/>
                  </a:lnTo>
                  <a:lnTo>
                    <a:pt x="2120" y="1413"/>
                  </a:lnTo>
                  <a:lnTo>
                    <a:pt x="2102" y="1463"/>
                  </a:lnTo>
                  <a:lnTo>
                    <a:pt x="2082" y="1514"/>
                  </a:lnTo>
                  <a:lnTo>
                    <a:pt x="2058" y="1564"/>
                  </a:lnTo>
                  <a:lnTo>
                    <a:pt x="2032" y="1613"/>
                  </a:lnTo>
                  <a:lnTo>
                    <a:pt x="2003" y="1661"/>
                  </a:lnTo>
                  <a:lnTo>
                    <a:pt x="1972" y="1708"/>
                  </a:lnTo>
                  <a:close/>
                </a:path>
              </a:pathLst>
            </a:custGeom>
            <a:solidFill>
              <a:srgbClr val="9BB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4" name="Freeform 60">
              <a:extLst>
                <a:ext uri="{FF2B5EF4-FFF2-40B4-BE49-F238E27FC236}">
                  <a16:creationId xmlns:a16="http://schemas.microsoft.com/office/drawing/2014/main" id="{FA9E3429-BC52-44A7-9182-0E310E163AB8}"/>
                </a:ext>
              </a:extLst>
            </p:cNvPr>
            <p:cNvSpPr>
              <a:spLocks/>
            </p:cNvSpPr>
            <p:nvPr/>
          </p:nvSpPr>
          <p:spPr bwMode="auto">
            <a:xfrm rot="424420">
              <a:off x="5897735" y="2012666"/>
              <a:ext cx="340869" cy="340869"/>
            </a:xfrm>
            <a:custGeom>
              <a:avLst/>
              <a:gdLst>
                <a:gd name="T0" fmla="*/ 803 w 964"/>
                <a:gd name="T1" fmla="*/ 122 h 964"/>
                <a:gd name="T2" fmla="*/ 853 w 964"/>
                <a:gd name="T3" fmla="*/ 174 h 964"/>
                <a:gd name="T4" fmla="*/ 894 w 964"/>
                <a:gd name="T5" fmla="*/ 232 h 964"/>
                <a:gd name="T6" fmla="*/ 926 w 964"/>
                <a:gd name="T7" fmla="*/ 294 h 964"/>
                <a:gd name="T8" fmla="*/ 948 w 964"/>
                <a:gd name="T9" fmla="*/ 360 h 964"/>
                <a:gd name="T10" fmla="*/ 962 w 964"/>
                <a:gd name="T11" fmla="*/ 429 h 964"/>
                <a:gd name="T12" fmla="*/ 964 w 964"/>
                <a:gd name="T13" fmla="*/ 498 h 964"/>
                <a:gd name="T14" fmla="*/ 957 w 964"/>
                <a:gd name="T15" fmla="*/ 567 h 964"/>
                <a:gd name="T16" fmla="*/ 939 w 964"/>
                <a:gd name="T17" fmla="*/ 636 h 964"/>
                <a:gd name="T18" fmla="*/ 912 w 964"/>
                <a:gd name="T19" fmla="*/ 702 h 964"/>
                <a:gd name="T20" fmla="*/ 873 w 964"/>
                <a:gd name="T21" fmla="*/ 765 h 964"/>
                <a:gd name="T22" fmla="*/ 825 w 964"/>
                <a:gd name="T23" fmla="*/ 821 h 964"/>
                <a:gd name="T24" fmla="*/ 772 w 964"/>
                <a:gd name="T25" fmla="*/ 868 h 964"/>
                <a:gd name="T26" fmla="*/ 712 w 964"/>
                <a:gd name="T27" fmla="*/ 906 h 964"/>
                <a:gd name="T28" fmla="*/ 648 w 964"/>
                <a:gd name="T29" fmla="*/ 935 h 964"/>
                <a:gd name="T30" fmla="*/ 582 w 964"/>
                <a:gd name="T31" fmla="*/ 954 h 964"/>
                <a:gd name="T32" fmla="*/ 513 w 964"/>
                <a:gd name="T33" fmla="*/ 964 h 964"/>
                <a:gd name="T34" fmla="*/ 443 w 964"/>
                <a:gd name="T35" fmla="*/ 963 h 964"/>
                <a:gd name="T36" fmla="*/ 374 w 964"/>
                <a:gd name="T37" fmla="*/ 953 h 964"/>
                <a:gd name="T38" fmla="*/ 306 w 964"/>
                <a:gd name="T39" fmla="*/ 932 h 964"/>
                <a:gd name="T40" fmla="*/ 241 w 964"/>
                <a:gd name="T41" fmla="*/ 900 h 964"/>
                <a:gd name="T42" fmla="*/ 180 w 964"/>
                <a:gd name="T43" fmla="*/ 858 h 964"/>
                <a:gd name="T44" fmla="*/ 127 w 964"/>
                <a:gd name="T45" fmla="*/ 808 h 964"/>
                <a:gd name="T46" fmla="*/ 82 w 964"/>
                <a:gd name="T47" fmla="*/ 752 h 964"/>
                <a:gd name="T48" fmla="*/ 48 w 964"/>
                <a:gd name="T49" fmla="*/ 691 h 964"/>
                <a:gd name="T50" fmla="*/ 22 w 964"/>
                <a:gd name="T51" fmla="*/ 626 h 964"/>
                <a:gd name="T52" fmla="*/ 6 w 964"/>
                <a:gd name="T53" fmla="*/ 559 h 964"/>
                <a:gd name="T54" fmla="*/ 0 w 964"/>
                <a:gd name="T55" fmla="*/ 490 h 964"/>
                <a:gd name="T56" fmla="*/ 3 w 964"/>
                <a:gd name="T57" fmla="*/ 420 h 964"/>
                <a:gd name="T58" fmla="*/ 18 w 964"/>
                <a:gd name="T59" fmla="*/ 351 h 964"/>
                <a:gd name="T60" fmla="*/ 42 w 964"/>
                <a:gd name="T61" fmla="*/ 284 h 964"/>
                <a:gd name="T62" fmla="*/ 78 w 964"/>
                <a:gd name="T63" fmla="*/ 220 h 964"/>
                <a:gd name="T64" fmla="*/ 122 w 964"/>
                <a:gd name="T65" fmla="*/ 161 h 964"/>
                <a:gd name="T66" fmla="*/ 174 w 964"/>
                <a:gd name="T67" fmla="*/ 111 h 964"/>
                <a:gd name="T68" fmla="*/ 232 w 964"/>
                <a:gd name="T69" fmla="*/ 70 h 964"/>
                <a:gd name="T70" fmla="*/ 294 w 964"/>
                <a:gd name="T71" fmla="*/ 38 h 964"/>
                <a:gd name="T72" fmla="*/ 360 w 964"/>
                <a:gd name="T73" fmla="*/ 16 h 964"/>
                <a:gd name="T74" fmla="*/ 429 w 964"/>
                <a:gd name="T75" fmla="*/ 3 h 964"/>
                <a:gd name="T76" fmla="*/ 497 w 964"/>
                <a:gd name="T77" fmla="*/ 0 h 964"/>
                <a:gd name="T78" fmla="*/ 567 w 964"/>
                <a:gd name="T79" fmla="*/ 8 h 964"/>
                <a:gd name="T80" fmla="*/ 635 w 964"/>
                <a:gd name="T81" fmla="*/ 26 h 964"/>
                <a:gd name="T82" fmla="*/ 702 w 964"/>
                <a:gd name="T83" fmla="*/ 53 h 964"/>
                <a:gd name="T84" fmla="*/ 764 w 964"/>
                <a:gd name="T85" fmla="*/ 91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4" h="964">
                  <a:moveTo>
                    <a:pt x="764" y="91"/>
                  </a:moveTo>
                  <a:lnTo>
                    <a:pt x="784" y="107"/>
                  </a:lnTo>
                  <a:lnTo>
                    <a:pt x="803" y="122"/>
                  </a:lnTo>
                  <a:lnTo>
                    <a:pt x="821" y="139"/>
                  </a:lnTo>
                  <a:lnTo>
                    <a:pt x="837" y="157"/>
                  </a:lnTo>
                  <a:lnTo>
                    <a:pt x="853" y="174"/>
                  </a:lnTo>
                  <a:lnTo>
                    <a:pt x="868" y="193"/>
                  </a:lnTo>
                  <a:lnTo>
                    <a:pt x="882" y="212"/>
                  </a:lnTo>
                  <a:lnTo>
                    <a:pt x="894" y="232"/>
                  </a:lnTo>
                  <a:lnTo>
                    <a:pt x="906" y="252"/>
                  </a:lnTo>
                  <a:lnTo>
                    <a:pt x="917" y="273"/>
                  </a:lnTo>
                  <a:lnTo>
                    <a:pt x="926" y="294"/>
                  </a:lnTo>
                  <a:lnTo>
                    <a:pt x="935" y="317"/>
                  </a:lnTo>
                  <a:lnTo>
                    <a:pt x="942" y="338"/>
                  </a:lnTo>
                  <a:lnTo>
                    <a:pt x="948" y="360"/>
                  </a:lnTo>
                  <a:lnTo>
                    <a:pt x="954" y="383"/>
                  </a:lnTo>
                  <a:lnTo>
                    <a:pt x="958" y="405"/>
                  </a:lnTo>
                  <a:lnTo>
                    <a:pt x="962" y="429"/>
                  </a:lnTo>
                  <a:lnTo>
                    <a:pt x="963" y="452"/>
                  </a:lnTo>
                  <a:lnTo>
                    <a:pt x="964" y="475"/>
                  </a:lnTo>
                  <a:lnTo>
                    <a:pt x="964" y="498"/>
                  </a:lnTo>
                  <a:lnTo>
                    <a:pt x="963" y="521"/>
                  </a:lnTo>
                  <a:lnTo>
                    <a:pt x="960" y="544"/>
                  </a:lnTo>
                  <a:lnTo>
                    <a:pt x="957" y="567"/>
                  </a:lnTo>
                  <a:lnTo>
                    <a:pt x="952" y="591"/>
                  </a:lnTo>
                  <a:lnTo>
                    <a:pt x="946" y="613"/>
                  </a:lnTo>
                  <a:lnTo>
                    <a:pt x="939" y="636"/>
                  </a:lnTo>
                  <a:lnTo>
                    <a:pt x="932" y="659"/>
                  </a:lnTo>
                  <a:lnTo>
                    <a:pt x="922" y="681"/>
                  </a:lnTo>
                  <a:lnTo>
                    <a:pt x="912" y="702"/>
                  </a:lnTo>
                  <a:lnTo>
                    <a:pt x="899" y="723"/>
                  </a:lnTo>
                  <a:lnTo>
                    <a:pt x="887" y="744"/>
                  </a:lnTo>
                  <a:lnTo>
                    <a:pt x="873" y="765"/>
                  </a:lnTo>
                  <a:lnTo>
                    <a:pt x="857" y="784"/>
                  </a:lnTo>
                  <a:lnTo>
                    <a:pt x="842" y="803"/>
                  </a:lnTo>
                  <a:lnTo>
                    <a:pt x="825" y="821"/>
                  </a:lnTo>
                  <a:lnTo>
                    <a:pt x="808" y="837"/>
                  </a:lnTo>
                  <a:lnTo>
                    <a:pt x="789" y="854"/>
                  </a:lnTo>
                  <a:lnTo>
                    <a:pt x="772" y="868"/>
                  </a:lnTo>
                  <a:lnTo>
                    <a:pt x="752" y="882"/>
                  </a:lnTo>
                  <a:lnTo>
                    <a:pt x="732" y="895"/>
                  </a:lnTo>
                  <a:lnTo>
                    <a:pt x="712" y="906"/>
                  </a:lnTo>
                  <a:lnTo>
                    <a:pt x="691" y="917"/>
                  </a:lnTo>
                  <a:lnTo>
                    <a:pt x="669" y="926"/>
                  </a:lnTo>
                  <a:lnTo>
                    <a:pt x="648" y="935"/>
                  </a:lnTo>
                  <a:lnTo>
                    <a:pt x="626" y="943"/>
                  </a:lnTo>
                  <a:lnTo>
                    <a:pt x="604" y="948"/>
                  </a:lnTo>
                  <a:lnTo>
                    <a:pt x="582" y="954"/>
                  </a:lnTo>
                  <a:lnTo>
                    <a:pt x="558" y="958"/>
                  </a:lnTo>
                  <a:lnTo>
                    <a:pt x="535" y="962"/>
                  </a:lnTo>
                  <a:lnTo>
                    <a:pt x="513" y="964"/>
                  </a:lnTo>
                  <a:lnTo>
                    <a:pt x="490" y="964"/>
                  </a:lnTo>
                  <a:lnTo>
                    <a:pt x="466" y="964"/>
                  </a:lnTo>
                  <a:lnTo>
                    <a:pt x="443" y="963"/>
                  </a:lnTo>
                  <a:lnTo>
                    <a:pt x="420" y="961"/>
                  </a:lnTo>
                  <a:lnTo>
                    <a:pt x="396" y="957"/>
                  </a:lnTo>
                  <a:lnTo>
                    <a:pt x="374" y="953"/>
                  </a:lnTo>
                  <a:lnTo>
                    <a:pt x="351" y="946"/>
                  </a:lnTo>
                  <a:lnTo>
                    <a:pt x="329" y="939"/>
                  </a:lnTo>
                  <a:lnTo>
                    <a:pt x="306" y="932"/>
                  </a:lnTo>
                  <a:lnTo>
                    <a:pt x="284" y="922"/>
                  </a:lnTo>
                  <a:lnTo>
                    <a:pt x="262" y="912"/>
                  </a:lnTo>
                  <a:lnTo>
                    <a:pt x="241" y="900"/>
                  </a:lnTo>
                  <a:lnTo>
                    <a:pt x="220" y="887"/>
                  </a:lnTo>
                  <a:lnTo>
                    <a:pt x="200" y="873"/>
                  </a:lnTo>
                  <a:lnTo>
                    <a:pt x="180" y="858"/>
                  </a:lnTo>
                  <a:lnTo>
                    <a:pt x="161" y="842"/>
                  </a:lnTo>
                  <a:lnTo>
                    <a:pt x="143" y="825"/>
                  </a:lnTo>
                  <a:lnTo>
                    <a:pt x="127" y="808"/>
                  </a:lnTo>
                  <a:lnTo>
                    <a:pt x="111" y="791"/>
                  </a:lnTo>
                  <a:lnTo>
                    <a:pt x="97" y="772"/>
                  </a:lnTo>
                  <a:lnTo>
                    <a:pt x="82" y="752"/>
                  </a:lnTo>
                  <a:lnTo>
                    <a:pt x="70" y="732"/>
                  </a:lnTo>
                  <a:lnTo>
                    <a:pt x="58" y="712"/>
                  </a:lnTo>
                  <a:lnTo>
                    <a:pt x="48" y="691"/>
                  </a:lnTo>
                  <a:lnTo>
                    <a:pt x="38" y="670"/>
                  </a:lnTo>
                  <a:lnTo>
                    <a:pt x="29" y="649"/>
                  </a:lnTo>
                  <a:lnTo>
                    <a:pt x="22" y="626"/>
                  </a:lnTo>
                  <a:lnTo>
                    <a:pt x="16" y="604"/>
                  </a:lnTo>
                  <a:lnTo>
                    <a:pt x="10" y="582"/>
                  </a:lnTo>
                  <a:lnTo>
                    <a:pt x="6" y="559"/>
                  </a:lnTo>
                  <a:lnTo>
                    <a:pt x="3" y="536"/>
                  </a:lnTo>
                  <a:lnTo>
                    <a:pt x="1" y="513"/>
                  </a:lnTo>
                  <a:lnTo>
                    <a:pt x="0" y="490"/>
                  </a:lnTo>
                  <a:lnTo>
                    <a:pt x="0" y="466"/>
                  </a:lnTo>
                  <a:lnTo>
                    <a:pt x="1" y="443"/>
                  </a:lnTo>
                  <a:lnTo>
                    <a:pt x="3" y="420"/>
                  </a:lnTo>
                  <a:lnTo>
                    <a:pt x="8" y="398"/>
                  </a:lnTo>
                  <a:lnTo>
                    <a:pt x="12" y="374"/>
                  </a:lnTo>
                  <a:lnTo>
                    <a:pt x="18" y="351"/>
                  </a:lnTo>
                  <a:lnTo>
                    <a:pt x="24" y="329"/>
                  </a:lnTo>
                  <a:lnTo>
                    <a:pt x="33" y="307"/>
                  </a:lnTo>
                  <a:lnTo>
                    <a:pt x="42" y="284"/>
                  </a:lnTo>
                  <a:lnTo>
                    <a:pt x="53" y="262"/>
                  </a:lnTo>
                  <a:lnTo>
                    <a:pt x="64" y="241"/>
                  </a:lnTo>
                  <a:lnTo>
                    <a:pt x="78" y="220"/>
                  </a:lnTo>
                  <a:lnTo>
                    <a:pt x="91" y="200"/>
                  </a:lnTo>
                  <a:lnTo>
                    <a:pt x="107" y="180"/>
                  </a:lnTo>
                  <a:lnTo>
                    <a:pt x="122" y="161"/>
                  </a:lnTo>
                  <a:lnTo>
                    <a:pt x="139" y="143"/>
                  </a:lnTo>
                  <a:lnTo>
                    <a:pt x="157" y="127"/>
                  </a:lnTo>
                  <a:lnTo>
                    <a:pt x="174" y="111"/>
                  </a:lnTo>
                  <a:lnTo>
                    <a:pt x="193" y="97"/>
                  </a:lnTo>
                  <a:lnTo>
                    <a:pt x="212" y="82"/>
                  </a:lnTo>
                  <a:lnTo>
                    <a:pt x="232" y="70"/>
                  </a:lnTo>
                  <a:lnTo>
                    <a:pt x="252" y="58"/>
                  </a:lnTo>
                  <a:lnTo>
                    <a:pt x="273" y="48"/>
                  </a:lnTo>
                  <a:lnTo>
                    <a:pt x="294" y="38"/>
                  </a:lnTo>
                  <a:lnTo>
                    <a:pt x="316" y="30"/>
                  </a:lnTo>
                  <a:lnTo>
                    <a:pt x="338" y="22"/>
                  </a:lnTo>
                  <a:lnTo>
                    <a:pt x="360" y="16"/>
                  </a:lnTo>
                  <a:lnTo>
                    <a:pt x="383" y="10"/>
                  </a:lnTo>
                  <a:lnTo>
                    <a:pt x="405" y="7"/>
                  </a:lnTo>
                  <a:lnTo>
                    <a:pt x="429" y="3"/>
                  </a:lnTo>
                  <a:lnTo>
                    <a:pt x="452" y="1"/>
                  </a:lnTo>
                  <a:lnTo>
                    <a:pt x="474" y="0"/>
                  </a:lnTo>
                  <a:lnTo>
                    <a:pt x="497" y="0"/>
                  </a:lnTo>
                  <a:lnTo>
                    <a:pt x="521" y="1"/>
                  </a:lnTo>
                  <a:lnTo>
                    <a:pt x="544" y="4"/>
                  </a:lnTo>
                  <a:lnTo>
                    <a:pt x="567" y="8"/>
                  </a:lnTo>
                  <a:lnTo>
                    <a:pt x="590" y="12"/>
                  </a:lnTo>
                  <a:lnTo>
                    <a:pt x="613" y="18"/>
                  </a:lnTo>
                  <a:lnTo>
                    <a:pt x="635" y="26"/>
                  </a:lnTo>
                  <a:lnTo>
                    <a:pt x="658" y="33"/>
                  </a:lnTo>
                  <a:lnTo>
                    <a:pt x="679" y="42"/>
                  </a:lnTo>
                  <a:lnTo>
                    <a:pt x="702" y="53"/>
                  </a:lnTo>
                  <a:lnTo>
                    <a:pt x="723" y="64"/>
                  </a:lnTo>
                  <a:lnTo>
                    <a:pt x="744" y="78"/>
                  </a:lnTo>
                  <a:lnTo>
                    <a:pt x="764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5" name="Freeform 61">
              <a:extLst>
                <a:ext uri="{FF2B5EF4-FFF2-40B4-BE49-F238E27FC236}">
                  <a16:creationId xmlns:a16="http://schemas.microsoft.com/office/drawing/2014/main" id="{087F784B-E5DE-4AE7-945D-BBBED6E1B7CC}"/>
                </a:ext>
              </a:extLst>
            </p:cNvPr>
            <p:cNvSpPr>
              <a:spLocks/>
            </p:cNvSpPr>
            <p:nvPr/>
          </p:nvSpPr>
          <p:spPr bwMode="auto">
            <a:xfrm rot="424420">
              <a:off x="4746164" y="3248281"/>
              <a:ext cx="342644" cy="340869"/>
            </a:xfrm>
            <a:custGeom>
              <a:avLst/>
              <a:gdLst>
                <a:gd name="T0" fmla="*/ 804 w 965"/>
                <a:gd name="T1" fmla="*/ 122 h 964"/>
                <a:gd name="T2" fmla="*/ 854 w 965"/>
                <a:gd name="T3" fmla="*/ 174 h 964"/>
                <a:gd name="T4" fmla="*/ 895 w 965"/>
                <a:gd name="T5" fmla="*/ 232 h 964"/>
                <a:gd name="T6" fmla="*/ 927 w 965"/>
                <a:gd name="T7" fmla="*/ 294 h 964"/>
                <a:gd name="T8" fmla="*/ 949 w 965"/>
                <a:gd name="T9" fmla="*/ 360 h 964"/>
                <a:gd name="T10" fmla="*/ 961 w 965"/>
                <a:gd name="T11" fmla="*/ 428 h 964"/>
                <a:gd name="T12" fmla="*/ 965 w 965"/>
                <a:gd name="T13" fmla="*/ 497 h 964"/>
                <a:gd name="T14" fmla="*/ 957 w 965"/>
                <a:gd name="T15" fmla="*/ 567 h 964"/>
                <a:gd name="T16" fmla="*/ 939 w 965"/>
                <a:gd name="T17" fmla="*/ 635 h 964"/>
                <a:gd name="T18" fmla="*/ 911 w 965"/>
                <a:gd name="T19" fmla="*/ 702 h 964"/>
                <a:gd name="T20" fmla="*/ 873 w 965"/>
                <a:gd name="T21" fmla="*/ 764 h 964"/>
                <a:gd name="T22" fmla="*/ 826 w 965"/>
                <a:gd name="T23" fmla="*/ 820 h 964"/>
                <a:gd name="T24" fmla="*/ 772 w 965"/>
                <a:gd name="T25" fmla="*/ 868 h 964"/>
                <a:gd name="T26" fmla="*/ 713 w 965"/>
                <a:gd name="T27" fmla="*/ 906 h 964"/>
                <a:gd name="T28" fmla="*/ 648 w 965"/>
                <a:gd name="T29" fmla="*/ 935 h 964"/>
                <a:gd name="T30" fmla="*/ 582 w 965"/>
                <a:gd name="T31" fmla="*/ 954 h 964"/>
                <a:gd name="T32" fmla="*/ 513 w 965"/>
                <a:gd name="T33" fmla="*/ 963 h 964"/>
                <a:gd name="T34" fmla="*/ 444 w 965"/>
                <a:gd name="T35" fmla="*/ 963 h 964"/>
                <a:gd name="T36" fmla="*/ 374 w 965"/>
                <a:gd name="T37" fmla="*/ 952 h 964"/>
                <a:gd name="T38" fmla="*/ 306 w 965"/>
                <a:gd name="T39" fmla="*/ 930 h 964"/>
                <a:gd name="T40" fmla="*/ 242 w 965"/>
                <a:gd name="T41" fmla="*/ 899 h 964"/>
                <a:gd name="T42" fmla="*/ 180 w 965"/>
                <a:gd name="T43" fmla="*/ 857 h 964"/>
                <a:gd name="T44" fmla="*/ 126 w 965"/>
                <a:gd name="T45" fmla="*/ 808 h 964"/>
                <a:gd name="T46" fmla="*/ 83 w 965"/>
                <a:gd name="T47" fmla="*/ 752 h 964"/>
                <a:gd name="T48" fmla="*/ 48 w 965"/>
                <a:gd name="T49" fmla="*/ 691 h 964"/>
                <a:gd name="T50" fmla="*/ 22 w 965"/>
                <a:gd name="T51" fmla="*/ 626 h 964"/>
                <a:gd name="T52" fmla="*/ 7 w 965"/>
                <a:gd name="T53" fmla="*/ 558 h 964"/>
                <a:gd name="T54" fmla="*/ 0 w 965"/>
                <a:gd name="T55" fmla="*/ 490 h 964"/>
                <a:gd name="T56" fmla="*/ 4 w 965"/>
                <a:gd name="T57" fmla="*/ 420 h 964"/>
                <a:gd name="T58" fmla="*/ 19 w 965"/>
                <a:gd name="T59" fmla="*/ 351 h 964"/>
                <a:gd name="T60" fmla="*/ 43 w 965"/>
                <a:gd name="T61" fmla="*/ 284 h 964"/>
                <a:gd name="T62" fmla="*/ 78 w 965"/>
                <a:gd name="T63" fmla="*/ 220 h 964"/>
                <a:gd name="T64" fmla="*/ 122 w 965"/>
                <a:gd name="T65" fmla="*/ 161 h 964"/>
                <a:gd name="T66" fmla="*/ 174 w 965"/>
                <a:gd name="T67" fmla="*/ 111 h 964"/>
                <a:gd name="T68" fmla="*/ 232 w 965"/>
                <a:gd name="T69" fmla="*/ 70 h 964"/>
                <a:gd name="T70" fmla="*/ 295 w 965"/>
                <a:gd name="T71" fmla="*/ 38 h 964"/>
                <a:gd name="T72" fmla="*/ 361 w 965"/>
                <a:gd name="T73" fmla="*/ 15 h 964"/>
                <a:gd name="T74" fmla="*/ 429 w 965"/>
                <a:gd name="T75" fmla="*/ 3 h 964"/>
                <a:gd name="T76" fmla="*/ 498 w 965"/>
                <a:gd name="T77" fmla="*/ 0 h 964"/>
                <a:gd name="T78" fmla="*/ 567 w 965"/>
                <a:gd name="T79" fmla="*/ 8 h 964"/>
                <a:gd name="T80" fmla="*/ 636 w 965"/>
                <a:gd name="T81" fmla="*/ 24 h 964"/>
                <a:gd name="T82" fmla="*/ 702 w 965"/>
                <a:gd name="T83" fmla="*/ 52 h 964"/>
                <a:gd name="T84" fmla="*/ 765 w 965"/>
                <a:gd name="T85" fmla="*/ 91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5" h="964">
                  <a:moveTo>
                    <a:pt x="765" y="91"/>
                  </a:moveTo>
                  <a:lnTo>
                    <a:pt x="785" y="106"/>
                  </a:lnTo>
                  <a:lnTo>
                    <a:pt x="804" y="122"/>
                  </a:lnTo>
                  <a:lnTo>
                    <a:pt x="822" y="139"/>
                  </a:lnTo>
                  <a:lnTo>
                    <a:pt x="838" y="156"/>
                  </a:lnTo>
                  <a:lnTo>
                    <a:pt x="854" y="174"/>
                  </a:lnTo>
                  <a:lnTo>
                    <a:pt x="868" y="193"/>
                  </a:lnTo>
                  <a:lnTo>
                    <a:pt x="882" y="212"/>
                  </a:lnTo>
                  <a:lnTo>
                    <a:pt x="895" y="232"/>
                  </a:lnTo>
                  <a:lnTo>
                    <a:pt x="906" y="252"/>
                  </a:lnTo>
                  <a:lnTo>
                    <a:pt x="917" y="273"/>
                  </a:lnTo>
                  <a:lnTo>
                    <a:pt x="927" y="294"/>
                  </a:lnTo>
                  <a:lnTo>
                    <a:pt x="935" y="315"/>
                  </a:lnTo>
                  <a:lnTo>
                    <a:pt x="943" y="337"/>
                  </a:lnTo>
                  <a:lnTo>
                    <a:pt x="949" y="360"/>
                  </a:lnTo>
                  <a:lnTo>
                    <a:pt x="954" y="383"/>
                  </a:lnTo>
                  <a:lnTo>
                    <a:pt x="958" y="405"/>
                  </a:lnTo>
                  <a:lnTo>
                    <a:pt x="961" y="428"/>
                  </a:lnTo>
                  <a:lnTo>
                    <a:pt x="964" y="451"/>
                  </a:lnTo>
                  <a:lnTo>
                    <a:pt x="965" y="474"/>
                  </a:lnTo>
                  <a:lnTo>
                    <a:pt x="965" y="497"/>
                  </a:lnTo>
                  <a:lnTo>
                    <a:pt x="963" y="521"/>
                  </a:lnTo>
                  <a:lnTo>
                    <a:pt x="960" y="544"/>
                  </a:lnTo>
                  <a:lnTo>
                    <a:pt x="957" y="567"/>
                  </a:lnTo>
                  <a:lnTo>
                    <a:pt x="953" y="590"/>
                  </a:lnTo>
                  <a:lnTo>
                    <a:pt x="947" y="613"/>
                  </a:lnTo>
                  <a:lnTo>
                    <a:pt x="939" y="635"/>
                  </a:lnTo>
                  <a:lnTo>
                    <a:pt x="931" y="657"/>
                  </a:lnTo>
                  <a:lnTo>
                    <a:pt x="923" y="679"/>
                  </a:lnTo>
                  <a:lnTo>
                    <a:pt x="911" y="702"/>
                  </a:lnTo>
                  <a:lnTo>
                    <a:pt x="900" y="723"/>
                  </a:lnTo>
                  <a:lnTo>
                    <a:pt x="887" y="744"/>
                  </a:lnTo>
                  <a:lnTo>
                    <a:pt x="873" y="764"/>
                  </a:lnTo>
                  <a:lnTo>
                    <a:pt x="858" y="784"/>
                  </a:lnTo>
                  <a:lnTo>
                    <a:pt x="843" y="803"/>
                  </a:lnTo>
                  <a:lnTo>
                    <a:pt x="826" y="820"/>
                  </a:lnTo>
                  <a:lnTo>
                    <a:pt x="808" y="837"/>
                  </a:lnTo>
                  <a:lnTo>
                    <a:pt x="790" y="853"/>
                  </a:lnTo>
                  <a:lnTo>
                    <a:pt x="772" y="868"/>
                  </a:lnTo>
                  <a:lnTo>
                    <a:pt x="753" y="882"/>
                  </a:lnTo>
                  <a:lnTo>
                    <a:pt x="733" y="894"/>
                  </a:lnTo>
                  <a:lnTo>
                    <a:pt x="713" y="906"/>
                  </a:lnTo>
                  <a:lnTo>
                    <a:pt x="692" y="916"/>
                  </a:lnTo>
                  <a:lnTo>
                    <a:pt x="671" y="926"/>
                  </a:lnTo>
                  <a:lnTo>
                    <a:pt x="648" y="935"/>
                  </a:lnTo>
                  <a:lnTo>
                    <a:pt x="626" y="942"/>
                  </a:lnTo>
                  <a:lnTo>
                    <a:pt x="604" y="948"/>
                  </a:lnTo>
                  <a:lnTo>
                    <a:pt x="582" y="954"/>
                  </a:lnTo>
                  <a:lnTo>
                    <a:pt x="560" y="958"/>
                  </a:lnTo>
                  <a:lnTo>
                    <a:pt x="536" y="961"/>
                  </a:lnTo>
                  <a:lnTo>
                    <a:pt x="513" y="963"/>
                  </a:lnTo>
                  <a:lnTo>
                    <a:pt x="490" y="964"/>
                  </a:lnTo>
                  <a:lnTo>
                    <a:pt x="466" y="964"/>
                  </a:lnTo>
                  <a:lnTo>
                    <a:pt x="444" y="963"/>
                  </a:lnTo>
                  <a:lnTo>
                    <a:pt x="421" y="960"/>
                  </a:lnTo>
                  <a:lnTo>
                    <a:pt x="397" y="957"/>
                  </a:lnTo>
                  <a:lnTo>
                    <a:pt x="374" y="952"/>
                  </a:lnTo>
                  <a:lnTo>
                    <a:pt x="352" y="946"/>
                  </a:lnTo>
                  <a:lnTo>
                    <a:pt x="329" y="939"/>
                  </a:lnTo>
                  <a:lnTo>
                    <a:pt x="306" y="930"/>
                  </a:lnTo>
                  <a:lnTo>
                    <a:pt x="284" y="922"/>
                  </a:lnTo>
                  <a:lnTo>
                    <a:pt x="263" y="912"/>
                  </a:lnTo>
                  <a:lnTo>
                    <a:pt x="242" y="899"/>
                  </a:lnTo>
                  <a:lnTo>
                    <a:pt x="221" y="887"/>
                  </a:lnTo>
                  <a:lnTo>
                    <a:pt x="200" y="873"/>
                  </a:lnTo>
                  <a:lnTo>
                    <a:pt x="180" y="857"/>
                  </a:lnTo>
                  <a:lnTo>
                    <a:pt x="162" y="842"/>
                  </a:lnTo>
                  <a:lnTo>
                    <a:pt x="144" y="825"/>
                  </a:lnTo>
                  <a:lnTo>
                    <a:pt x="126" y="808"/>
                  </a:lnTo>
                  <a:lnTo>
                    <a:pt x="111" y="789"/>
                  </a:lnTo>
                  <a:lnTo>
                    <a:pt x="97" y="771"/>
                  </a:lnTo>
                  <a:lnTo>
                    <a:pt x="83" y="752"/>
                  </a:lnTo>
                  <a:lnTo>
                    <a:pt x="70" y="732"/>
                  </a:lnTo>
                  <a:lnTo>
                    <a:pt x="59" y="712"/>
                  </a:lnTo>
                  <a:lnTo>
                    <a:pt x="48" y="691"/>
                  </a:lnTo>
                  <a:lnTo>
                    <a:pt x="39" y="669"/>
                  </a:lnTo>
                  <a:lnTo>
                    <a:pt x="30" y="648"/>
                  </a:lnTo>
                  <a:lnTo>
                    <a:pt x="22" y="626"/>
                  </a:lnTo>
                  <a:lnTo>
                    <a:pt x="15" y="604"/>
                  </a:lnTo>
                  <a:lnTo>
                    <a:pt x="11" y="581"/>
                  </a:lnTo>
                  <a:lnTo>
                    <a:pt x="7" y="558"/>
                  </a:lnTo>
                  <a:lnTo>
                    <a:pt x="3" y="535"/>
                  </a:lnTo>
                  <a:lnTo>
                    <a:pt x="1" y="513"/>
                  </a:lnTo>
                  <a:lnTo>
                    <a:pt x="0" y="490"/>
                  </a:lnTo>
                  <a:lnTo>
                    <a:pt x="1" y="466"/>
                  </a:lnTo>
                  <a:lnTo>
                    <a:pt x="2" y="443"/>
                  </a:lnTo>
                  <a:lnTo>
                    <a:pt x="4" y="420"/>
                  </a:lnTo>
                  <a:lnTo>
                    <a:pt x="8" y="396"/>
                  </a:lnTo>
                  <a:lnTo>
                    <a:pt x="12" y="374"/>
                  </a:lnTo>
                  <a:lnTo>
                    <a:pt x="19" y="351"/>
                  </a:lnTo>
                  <a:lnTo>
                    <a:pt x="25" y="329"/>
                  </a:lnTo>
                  <a:lnTo>
                    <a:pt x="33" y="306"/>
                  </a:lnTo>
                  <a:lnTo>
                    <a:pt x="43" y="284"/>
                  </a:lnTo>
                  <a:lnTo>
                    <a:pt x="53" y="262"/>
                  </a:lnTo>
                  <a:lnTo>
                    <a:pt x="64" y="241"/>
                  </a:lnTo>
                  <a:lnTo>
                    <a:pt x="78" y="220"/>
                  </a:lnTo>
                  <a:lnTo>
                    <a:pt x="92" y="200"/>
                  </a:lnTo>
                  <a:lnTo>
                    <a:pt x="107" y="180"/>
                  </a:lnTo>
                  <a:lnTo>
                    <a:pt x="122" y="161"/>
                  </a:lnTo>
                  <a:lnTo>
                    <a:pt x="139" y="143"/>
                  </a:lnTo>
                  <a:lnTo>
                    <a:pt x="156" y="126"/>
                  </a:lnTo>
                  <a:lnTo>
                    <a:pt x="174" y="111"/>
                  </a:lnTo>
                  <a:lnTo>
                    <a:pt x="193" y="95"/>
                  </a:lnTo>
                  <a:lnTo>
                    <a:pt x="212" y="82"/>
                  </a:lnTo>
                  <a:lnTo>
                    <a:pt x="232" y="70"/>
                  </a:lnTo>
                  <a:lnTo>
                    <a:pt x="253" y="58"/>
                  </a:lnTo>
                  <a:lnTo>
                    <a:pt x="273" y="48"/>
                  </a:lnTo>
                  <a:lnTo>
                    <a:pt x="295" y="38"/>
                  </a:lnTo>
                  <a:lnTo>
                    <a:pt x="316" y="29"/>
                  </a:lnTo>
                  <a:lnTo>
                    <a:pt x="339" y="22"/>
                  </a:lnTo>
                  <a:lnTo>
                    <a:pt x="361" y="15"/>
                  </a:lnTo>
                  <a:lnTo>
                    <a:pt x="383" y="10"/>
                  </a:lnTo>
                  <a:lnTo>
                    <a:pt x="406" y="5"/>
                  </a:lnTo>
                  <a:lnTo>
                    <a:pt x="429" y="3"/>
                  </a:lnTo>
                  <a:lnTo>
                    <a:pt x="452" y="1"/>
                  </a:lnTo>
                  <a:lnTo>
                    <a:pt x="475" y="0"/>
                  </a:lnTo>
                  <a:lnTo>
                    <a:pt x="498" y="0"/>
                  </a:lnTo>
                  <a:lnTo>
                    <a:pt x="522" y="1"/>
                  </a:lnTo>
                  <a:lnTo>
                    <a:pt x="544" y="3"/>
                  </a:lnTo>
                  <a:lnTo>
                    <a:pt x="567" y="8"/>
                  </a:lnTo>
                  <a:lnTo>
                    <a:pt x="591" y="12"/>
                  </a:lnTo>
                  <a:lnTo>
                    <a:pt x="614" y="18"/>
                  </a:lnTo>
                  <a:lnTo>
                    <a:pt x="636" y="24"/>
                  </a:lnTo>
                  <a:lnTo>
                    <a:pt x="658" y="33"/>
                  </a:lnTo>
                  <a:lnTo>
                    <a:pt x="681" y="42"/>
                  </a:lnTo>
                  <a:lnTo>
                    <a:pt x="702" y="52"/>
                  </a:lnTo>
                  <a:lnTo>
                    <a:pt x="724" y="64"/>
                  </a:lnTo>
                  <a:lnTo>
                    <a:pt x="744" y="76"/>
                  </a:lnTo>
                  <a:lnTo>
                    <a:pt x="765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6" name="Freeform 62">
              <a:extLst>
                <a:ext uri="{FF2B5EF4-FFF2-40B4-BE49-F238E27FC236}">
                  <a16:creationId xmlns:a16="http://schemas.microsoft.com/office/drawing/2014/main" id="{D514F4EF-F8FB-4429-B4F8-10A142C5088F}"/>
                </a:ext>
              </a:extLst>
            </p:cNvPr>
            <p:cNvSpPr>
              <a:spLocks/>
            </p:cNvSpPr>
            <p:nvPr/>
          </p:nvSpPr>
          <p:spPr bwMode="auto">
            <a:xfrm rot="424420">
              <a:off x="7131700" y="3161358"/>
              <a:ext cx="340869" cy="342644"/>
            </a:xfrm>
            <a:custGeom>
              <a:avLst/>
              <a:gdLst>
                <a:gd name="T0" fmla="*/ 803 w 964"/>
                <a:gd name="T1" fmla="*/ 122 h 965"/>
                <a:gd name="T2" fmla="*/ 853 w 964"/>
                <a:gd name="T3" fmla="*/ 174 h 965"/>
                <a:gd name="T4" fmla="*/ 895 w 964"/>
                <a:gd name="T5" fmla="*/ 232 h 965"/>
                <a:gd name="T6" fmla="*/ 926 w 964"/>
                <a:gd name="T7" fmla="*/ 294 h 965"/>
                <a:gd name="T8" fmla="*/ 948 w 964"/>
                <a:gd name="T9" fmla="*/ 361 h 965"/>
                <a:gd name="T10" fmla="*/ 962 w 964"/>
                <a:gd name="T11" fmla="*/ 428 h 965"/>
                <a:gd name="T12" fmla="*/ 964 w 964"/>
                <a:gd name="T13" fmla="*/ 498 h 965"/>
                <a:gd name="T14" fmla="*/ 957 w 964"/>
                <a:gd name="T15" fmla="*/ 567 h 965"/>
                <a:gd name="T16" fmla="*/ 939 w 964"/>
                <a:gd name="T17" fmla="*/ 636 h 965"/>
                <a:gd name="T18" fmla="*/ 912 w 964"/>
                <a:gd name="T19" fmla="*/ 702 h 965"/>
                <a:gd name="T20" fmla="*/ 873 w 964"/>
                <a:gd name="T21" fmla="*/ 765 h 965"/>
                <a:gd name="T22" fmla="*/ 825 w 964"/>
                <a:gd name="T23" fmla="*/ 821 h 965"/>
                <a:gd name="T24" fmla="*/ 772 w 964"/>
                <a:gd name="T25" fmla="*/ 868 h 965"/>
                <a:gd name="T26" fmla="*/ 712 w 964"/>
                <a:gd name="T27" fmla="*/ 906 h 965"/>
                <a:gd name="T28" fmla="*/ 648 w 964"/>
                <a:gd name="T29" fmla="*/ 935 h 965"/>
                <a:gd name="T30" fmla="*/ 582 w 964"/>
                <a:gd name="T31" fmla="*/ 954 h 965"/>
                <a:gd name="T32" fmla="*/ 513 w 964"/>
                <a:gd name="T33" fmla="*/ 964 h 965"/>
                <a:gd name="T34" fmla="*/ 443 w 964"/>
                <a:gd name="T35" fmla="*/ 963 h 965"/>
                <a:gd name="T36" fmla="*/ 374 w 964"/>
                <a:gd name="T37" fmla="*/ 953 h 965"/>
                <a:gd name="T38" fmla="*/ 306 w 964"/>
                <a:gd name="T39" fmla="*/ 931 h 965"/>
                <a:gd name="T40" fmla="*/ 241 w 964"/>
                <a:gd name="T41" fmla="*/ 900 h 965"/>
                <a:gd name="T42" fmla="*/ 180 w 964"/>
                <a:gd name="T43" fmla="*/ 858 h 965"/>
                <a:gd name="T44" fmla="*/ 127 w 964"/>
                <a:gd name="T45" fmla="*/ 808 h 965"/>
                <a:gd name="T46" fmla="*/ 82 w 964"/>
                <a:gd name="T47" fmla="*/ 753 h 965"/>
                <a:gd name="T48" fmla="*/ 48 w 964"/>
                <a:gd name="T49" fmla="*/ 692 h 965"/>
                <a:gd name="T50" fmla="*/ 22 w 964"/>
                <a:gd name="T51" fmla="*/ 626 h 965"/>
                <a:gd name="T52" fmla="*/ 6 w 964"/>
                <a:gd name="T53" fmla="*/ 559 h 965"/>
                <a:gd name="T54" fmla="*/ 0 w 964"/>
                <a:gd name="T55" fmla="*/ 489 h 965"/>
                <a:gd name="T56" fmla="*/ 3 w 964"/>
                <a:gd name="T57" fmla="*/ 421 h 965"/>
                <a:gd name="T58" fmla="*/ 18 w 964"/>
                <a:gd name="T59" fmla="*/ 352 h 965"/>
                <a:gd name="T60" fmla="*/ 42 w 964"/>
                <a:gd name="T61" fmla="*/ 284 h 965"/>
                <a:gd name="T62" fmla="*/ 78 w 964"/>
                <a:gd name="T63" fmla="*/ 221 h 965"/>
                <a:gd name="T64" fmla="*/ 122 w 964"/>
                <a:gd name="T65" fmla="*/ 162 h 965"/>
                <a:gd name="T66" fmla="*/ 174 w 964"/>
                <a:gd name="T67" fmla="*/ 111 h 965"/>
                <a:gd name="T68" fmla="*/ 232 w 964"/>
                <a:gd name="T69" fmla="*/ 70 h 965"/>
                <a:gd name="T70" fmla="*/ 294 w 964"/>
                <a:gd name="T71" fmla="*/ 39 h 965"/>
                <a:gd name="T72" fmla="*/ 360 w 964"/>
                <a:gd name="T73" fmla="*/ 15 h 965"/>
                <a:gd name="T74" fmla="*/ 429 w 964"/>
                <a:gd name="T75" fmla="*/ 3 h 965"/>
                <a:gd name="T76" fmla="*/ 497 w 964"/>
                <a:gd name="T77" fmla="*/ 1 h 965"/>
                <a:gd name="T78" fmla="*/ 567 w 964"/>
                <a:gd name="T79" fmla="*/ 8 h 965"/>
                <a:gd name="T80" fmla="*/ 635 w 964"/>
                <a:gd name="T81" fmla="*/ 25 h 965"/>
                <a:gd name="T82" fmla="*/ 702 w 964"/>
                <a:gd name="T83" fmla="*/ 53 h 965"/>
                <a:gd name="T84" fmla="*/ 765 w 964"/>
                <a:gd name="T85" fmla="*/ 92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4" h="965">
                  <a:moveTo>
                    <a:pt x="765" y="92"/>
                  </a:moveTo>
                  <a:lnTo>
                    <a:pt x="784" y="106"/>
                  </a:lnTo>
                  <a:lnTo>
                    <a:pt x="803" y="122"/>
                  </a:lnTo>
                  <a:lnTo>
                    <a:pt x="821" y="139"/>
                  </a:lnTo>
                  <a:lnTo>
                    <a:pt x="837" y="156"/>
                  </a:lnTo>
                  <a:lnTo>
                    <a:pt x="853" y="174"/>
                  </a:lnTo>
                  <a:lnTo>
                    <a:pt x="868" y="193"/>
                  </a:lnTo>
                  <a:lnTo>
                    <a:pt x="882" y="212"/>
                  </a:lnTo>
                  <a:lnTo>
                    <a:pt x="895" y="232"/>
                  </a:lnTo>
                  <a:lnTo>
                    <a:pt x="906" y="253"/>
                  </a:lnTo>
                  <a:lnTo>
                    <a:pt x="917" y="273"/>
                  </a:lnTo>
                  <a:lnTo>
                    <a:pt x="926" y="294"/>
                  </a:lnTo>
                  <a:lnTo>
                    <a:pt x="935" y="316"/>
                  </a:lnTo>
                  <a:lnTo>
                    <a:pt x="943" y="338"/>
                  </a:lnTo>
                  <a:lnTo>
                    <a:pt x="948" y="361"/>
                  </a:lnTo>
                  <a:lnTo>
                    <a:pt x="954" y="383"/>
                  </a:lnTo>
                  <a:lnTo>
                    <a:pt x="958" y="406"/>
                  </a:lnTo>
                  <a:lnTo>
                    <a:pt x="962" y="428"/>
                  </a:lnTo>
                  <a:lnTo>
                    <a:pt x="964" y="452"/>
                  </a:lnTo>
                  <a:lnTo>
                    <a:pt x="964" y="475"/>
                  </a:lnTo>
                  <a:lnTo>
                    <a:pt x="964" y="498"/>
                  </a:lnTo>
                  <a:lnTo>
                    <a:pt x="963" y="522"/>
                  </a:lnTo>
                  <a:lnTo>
                    <a:pt x="960" y="544"/>
                  </a:lnTo>
                  <a:lnTo>
                    <a:pt x="957" y="567"/>
                  </a:lnTo>
                  <a:lnTo>
                    <a:pt x="952" y="591"/>
                  </a:lnTo>
                  <a:lnTo>
                    <a:pt x="946" y="613"/>
                  </a:lnTo>
                  <a:lnTo>
                    <a:pt x="939" y="636"/>
                  </a:lnTo>
                  <a:lnTo>
                    <a:pt x="932" y="658"/>
                  </a:lnTo>
                  <a:lnTo>
                    <a:pt x="922" y="680"/>
                  </a:lnTo>
                  <a:lnTo>
                    <a:pt x="912" y="702"/>
                  </a:lnTo>
                  <a:lnTo>
                    <a:pt x="899" y="724"/>
                  </a:lnTo>
                  <a:lnTo>
                    <a:pt x="887" y="744"/>
                  </a:lnTo>
                  <a:lnTo>
                    <a:pt x="873" y="765"/>
                  </a:lnTo>
                  <a:lnTo>
                    <a:pt x="858" y="785"/>
                  </a:lnTo>
                  <a:lnTo>
                    <a:pt x="842" y="804"/>
                  </a:lnTo>
                  <a:lnTo>
                    <a:pt x="825" y="821"/>
                  </a:lnTo>
                  <a:lnTo>
                    <a:pt x="808" y="838"/>
                  </a:lnTo>
                  <a:lnTo>
                    <a:pt x="789" y="854"/>
                  </a:lnTo>
                  <a:lnTo>
                    <a:pt x="772" y="868"/>
                  </a:lnTo>
                  <a:lnTo>
                    <a:pt x="752" y="881"/>
                  </a:lnTo>
                  <a:lnTo>
                    <a:pt x="732" y="895"/>
                  </a:lnTo>
                  <a:lnTo>
                    <a:pt x="712" y="906"/>
                  </a:lnTo>
                  <a:lnTo>
                    <a:pt x="691" y="917"/>
                  </a:lnTo>
                  <a:lnTo>
                    <a:pt x="670" y="927"/>
                  </a:lnTo>
                  <a:lnTo>
                    <a:pt x="648" y="935"/>
                  </a:lnTo>
                  <a:lnTo>
                    <a:pt x="626" y="943"/>
                  </a:lnTo>
                  <a:lnTo>
                    <a:pt x="604" y="949"/>
                  </a:lnTo>
                  <a:lnTo>
                    <a:pt x="582" y="954"/>
                  </a:lnTo>
                  <a:lnTo>
                    <a:pt x="558" y="958"/>
                  </a:lnTo>
                  <a:lnTo>
                    <a:pt x="536" y="961"/>
                  </a:lnTo>
                  <a:lnTo>
                    <a:pt x="513" y="964"/>
                  </a:lnTo>
                  <a:lnTo>
                    <a:pt x="490" y="965"/>
                  </a:lnTo>
                  <a:lnTo>
                    <a:pt x="466" y="965"/>
                  </a:lnTo>
                  <a:lnTo>
                    <a:pt x="443" y="963"/>
                  </a:lnTo>
                  <a:lnTo>
                    <a:pt x="420" y="960"/>
                  </a:lnTo>
                  <a:lnTo>
                    <a:pt x="396" y="957"/>
                  </a:lnTo>
                  <a:lnTo>
                    <a:pt x="374" y="953"/>
                  </a:lnTo>
                  <a:lnTo>
                    <a:pt x="351" y="947"/>
                  </a:lnTo>
                  <a:lnTo>
                    <a:pt x="329" y="939"/>
                  </a:lnTo>
                  <a:lnTo>
                    <a:pt x="306" y="931"/>
                  </a:lnTo>
                  <a:lnTo>
                    <a:pt x="284" y="923"/>
                  </a:lnTo>
                  <a:lnTo>
                    <a:pt x="262" y="911"/>
                  </a:lnTo>
                  <a:lnTo>
                    <a:pt x="241" y="900"/>
                  </a:lnTo>
                  <a:lnTo>
                    <a:pt x="220" y="887"/>
                  </a:lnTo>
                  <a:lnTo>
                    <a:pt x="200" y="873"/>
                  </a:lnTo>
                  <a:lnTo>
                    <a:pt x="180" y="858"/>
                  </a:lnTo>
                  <a:lnTo>
                    <a:pt x="161" y="843"/>
                  </a:lnTo>
                  <a:lnTo>
                    <a:pt x="143" y="826"/>
                  </a:lnTo>
                  <a:lnTo>
                    <a:pt x="127" y="808"/>
                  </a:lnTo>
                  <a:lnTo>
                    <a:pt x="111" y="790"/>
                  </a:lnTo>
                  <a:lnTo>
                    <a:pt x="97" y="772"/>
                  </a:lnTo>
                  <a:lnTo>
                    <a:pt x="82" y="753"/>
                  </a:lnTo>
                  <a:lnTo>
                    <a:pt x="70" y="733"/>
                  </a:lnTo>
                  <a:lnTo>
                    <a:pt x="58" y="712"/>
                  </a:lnTo>
                  <a:lnTo>
                    <a:pt x="48" y="692"/>
                  </a:lnTo>
                  <a:lnTo>
                    <a:pt x="38" y="670"/>
                  </a:lnTo>
                  <a:lnTo>
                    <a:pt x="30" y="648"/>
                  </a:lnTo>
                  <a:lnTo>
                    <a:pt x="22" y="626"/>
                  </a:lnTo>
                  <a:lnTo>
                    <a:pt x="16" y="604"/>
                  </a:lnTo>
                  <a:lnTo>
                    <a:pt x="10" y="582"/>
                  </a:lnTo>
                  <a:lnTo>
                    <a:pt x="6" y="559"/>
                  </a:lnTo>
                  <a:lnTo>
                    <a:pt x="3" y="536"/>
                  </a:lnTo>
                  <a:lnTo>
                    <a:pt x="1" y="513"/>
                  </a:lnTo>
                  <a:lnTo>
                    <a:pt x="0" y="489"/>
                  </a:lnTo>
                  <a:lnTo>
                    <a:pt x="0" y="466"/>
                  </a:lnTo>
                  <a:lnTo>
                    <a:pt x="1" y="443"/>
                  </a:lnTo>
                  <a:lnTo>
                    <a:pt x="3" y="421"/>
                  </a:lnTo>
                  <a:lnTo>
                    <a:pt x="8" y="397"/>
                  </a:lnTo>
                  <a:lnTo>
                    <a:pt x="12" y="374"/>
                  </a:lnTo>
                  <a:lnTo>
                    <a:pt x="18" y="352"/>
                  </a:lnTo>
                  <a:lnTo>
                    <a:pt x="24" y="328"/>
                  </a:lnTo>
                  <a:lnTo>
                    <a:pt x="33" y="306"/>
                  </a:lnTo>
                  <a:lnTo>
                    <a:pt x="42" y="284"/>
                  </a:lnTo>
                  <a:lnTo>
                    <a:pt x="53" y="263"/>
                  </a:lnTo>
                  <a:lnTo>
                    <a:pt x="64" y="241"/>
                  </a:lnTo>
                  <a:lnTo>
                    <a:pt x="78" y="221"/>
                  </a:lnTo>
                  <a:lnTo>
                    <a:pt x="91" y="200"/>
                  </a:lnTo>
                  <a:lnTo>
                    <a:pt x="107" y="180"/>
                  </a:lnTo>
                  <a:lnTo>
                    <a:pt x="122" y="162"/>
                  </a:lnTo>
                  <a:lnTo>
                    <a:pt x="139" y="144"/>
                  </a:lnTo>
                  <a:lnTo>
                    <a:pt x="157" y="126"/>
                  </a:lnTo>
                  <a:lnTo>
                    <a:pt x="174" y="111"/>
                  </a:lnTo>
                  <a:lnTo>
                    <a:pt x="193" y="96"/>
                  </a:lnTo>
                  <a:lnTo>
                    <a:pt x="212" y="83"/>
                  </a:lnTo>
                  <a:lnTo>
                    <a:pt x="232" y="70"/>
                  </a:lnTo>
                  <a:lnTo>
                    <a:pt x="252" y="59"/>
                  </a:lnTo>
                  <a:lnTo>
                    <a:pt x="273" y="48"/>
                  </a:lnTo>
                  <a:lnTo>
                    <a:pt x="294" y="39"/>
                  </a:lnTo>
                  <a:lnTo>
                    <a:pt x="316" y="30"/>
                  </a:lnTo>
                  <a:lnTo>
                    <a:pt x="338" y="22"/>
                  </a:lnTo>
                  <a:lnTo>
                    <a:pt x="360" y="15"/>
                  </a:lnTo>
                  <a:lnTo>
                    <a:pt x="383" y="11"/>
                  </a:lnTo>
                  <a:lnTo>
                    <a:pt x="405" y="6"/>
                  </a:lnTo>
                  <a:lnTo>
                    <a:pt x="429" y="3"/>
                  </a:lnTo>
                  <a:lnTo>
                    <a:pt x="452" y="1"/>
                  </a:lnTo>
                  <a:lnTo>
                    <a:pt x="474" y="0"/>
                  </a:lnTo>
                  <a:lnTo>
                    <a:pt x="497" y="1"/>
                  </a:lnTo>
                  <a:lnTo>
                    <a:pt x="521" y="2"/>
                  </a:lnTo>
                  <a:lnTo>
                    <a:pt x="544" y="4"/>
                  </a:lnTo>
                  <a:lnTo>
                    <a:pt x="567" y="8"/>
                  </a:lnTo>
                  <a:lnTo>
                    <a:pt x="591" y="12"/>
                  </a:lnTo>
                  <a:lnTo>
                    <a:pt x="613" y="19"/>
                  </a:lnTo>
                  <a:lnTo>
                    <a:pt x="635" y="25"/>
                  </a:lnTo>
                  <a:lnTo>
                    <a:pt x="658" y="33"/>
                  </a:lnTo>
                  <a:lnTo>
                    <a:pt x="680" y="43"/>
                  </a:lnTo>
                  <a:lnTo>
                    <a:pt x="702" y="53"/>
                  </a:lnTo>
                  <a:lnTo>
                    <a:pt x="723" y="64"/>
                  </a:lnTo>
                  <a:lnTo>
                    <a:pt x="744" y="77"/>
                  </a:lnTo>
                  <a:lnTo>
                    <a:pt x="765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7" name="Freeform 63">
              <a:extLst>
                <a:ext uri="{FF2B5EF4-FFF2-40B4-BE49-F238E27FC236}">
                  <a16:creationId xmlns:a16="http://schemas.microsoft.com/office/drawing/2014/main" id="{DFA8364F-AB73-4220-A06F-E0443D4DDAFA}"/>
                </a:ext>
              </a:extLst>
            </p:cNvPr>
            <p:cNvSpPr>
              <a:spLocks/>
            </p:cNvSpPr>
            <p:nvPr/>
          </p:nvSpPr>
          <p:spPr bwMode="auto">
            <a:xfrm rot="424420">
              <a:off x="5981120" y="4396204"/>
              <a:ext cx="342644" cy="342644"/>
            </a:xfrm>
            <a:custGeom>
              <a:avLst/>
              <a:gdLst>
                <a:gd name="T0" fmla="*/ 804 w 965"/>
                <a:gd name="T1" fmla="*/ 122 h 964"/>
                <a:gd name="T2" fmla="*/ 854 w 965"/>
                <a:gd name="T3" fmla="*/ 175 h 964"/>
                <a:gd name="T4" fmla="*/ 895 w 965"/>
                <a:gd name="T5" fmla="*/ 232 h 964"/>
                <a:gd name="T6" fmla="*/ 927 w 965"/>
                <a:gd name="T7" fmla="*/ 295 h 964"/>
                <a:gd name="T8" fmla="*/ 949 w 965"/>
                <a:gd name="T9" fmla="*/ 360 h 964"/>
                <a:gd name="T10" fmla="*/ 961 w 965"/>
                <a:gd name="T11" fmla="*/ 429 h 964"/>
                <a:gd name="T12" fmla="*/ 965 w 965"/>
                <a:gd name="T13" fmla="*/ 498 h 964"/>
                <a:gd name="T14" fmla="*/ 957 w 965"/>
                <a:gd name="T15" fmla="*/ 568 h 964"/>
                <a:gd name="T16" fmla="*/ 939 w 965"/>
                <a:gd name="T17" fmla="*/ 637 h 964"/>
                <a:gd name="T18" fmla="*/ 911 w 965"/>
                <a:gd name="T19" fmla="*/ 702 h 964"/>
                <a:gd name="T20" fmla="*/ 873 w 965"/>
                <a:gd name="T21" fmla="*/ 765 h 964"/>
                <a:gd name="T22" fmla="*/ 826 w 965"/>
                <a:gd name="T23" fmla="*/ 821 h 964"/>
                <a:gd name="T24" fmla="*/ 772 w 965"/>
                <a:gd name="T25" fmla="*/ 869 h 964"/>
                <a:gd name="T26" fmla="*/ 712 w 965"/>
                <a:gd name="T27" fmla="*/ 906 h 964"/>
                <a:gd name="T28" fmla="*/ 648 w 965"/>
                <a:gd name="T29" fmla="*/ 935 h 964"/>
                <a:gd name="T30" fmla="*/ 582 w 965"/>
                <a:gd name="T31" fmla="*/ 954 h 964"/>
                <a:gd name="T32" fmla="*/ 513 w 965"/>
                <a:gd name="T33" fmla="*/ 964 h 964"/>
                <a:gd name="T34" fmla="*/ 444 w 965"/>
                <a:gd name="T35" fmla="*/ 963 h 964"/>
                <a:gd name="T36" fmla="*/ 374 w 965"/>
                <a:gd name="T37" fmla="*/ 953 h 964"/>
                <a:gd name="T38" fmla="*/ 306 w 965"/>
                <a:gd name="T39" fmla="*/ 932 h 964"/>
                <a:gd name="T40" fmla="*/ 241 w 965"/>
                <a:gd name="T41" fmla="*/ 900 h 964"/>
                <a:gd name="T42" fmla="*/ 180 w 965"/>
                <a:gd name="T43" fmla="*/ 859 h 964"/>
                <a:gd name="T44" fmla="*/ 126 w 965"/>
                <a:gd name="T45" fmla="*/ 809 h 964"/>
                <a:gd name="T46" fmla="*/ 83 w 965"/>
                <a:gd name="T47" fmla="*/ 752 h 964"/>
                <a:gd name="T48" fmla="*/ 48 w 965"/>
                <a:gd name="T49" fmla="*/ 691 h 964"/>
                <a:gd name="T50" fmla="*/ 22 w 965"/>
                <a:gd name="T51" fmla="*/ 627 h 964"/>
                <a:gd name="T52" fmla="*/ 7 w 965"/>
                <a:gd name="T53" fmla="*/ 559 h 964"/>
                <a:gd name="T54" fmla="*/ 0 w 965"/>
                <a:gd name="T55" fmla="*/ 490 h 964"/>
                <a:gd name="T56" fmla="*/ 4 w 965"/>
                <a:gd name="T57" fmla="*/ 420 h 964"/>
                <a:gd name="T58" fmla="*/ 19 w 965"/>
                <a:gd name="T59" fmla="*/ 351 h 964"/>
                <a:gd name="T60" fmla="*/ 43 w 965"/>
                <a:gd name="T61" fmla="*/ 285 h 964"/>
                <a:gd name="T62" fmla="*/ 78 w 965"/>
                <a:gd name="T63" fmla="*/ 220 h 964"/>
                <a:gd name="T64" fmla="*/ 122 w 965"/>
                <a:gd name="T65" fmla="*/ 161 h 964"/>
                <a:gd name="T66" fmla="*/ 174 w 965"/>
                <a:gd name="T67" fmla="*/ 111 h 964"/>
                <a:gd name="T68" fmla="*/ 232 w 965"/>
                <a:gd name="T69" fmla="*/ 70 h 964"/>
                <a:gd name="T70" fmla="*/ 294 w 965"/>
                <a:gd name="T71" fmla="*/ 38 h 964"/>
                <a:gd name="T72" fmla="*/ 361 w 965"/>
                <a:gd name="T73" fmla="*/ 16 h 964"/>
                <a:gd name="T74" fmla="*/ 428 w 965"/>
                <a:gd name="T75" fmla="*/ 4 h 964"/>
                <a:gd name="T76" fmla="*/ 498 w 965"/>
                <a:gd name="T77" fmla="*/ 0 h 964"/>
                <a:gd name="T78" fmla="*/ 567 w 965"/>
                <a:gd name="T79" fmla="*/ 8 h 964"/>
                <a:gd name="T80" fmla="*/ 636 w 965"/>
                <a:gd name="T81" fmla="*/ 26 h 964"/>
                <a:gd name="T82" fmla="*/ 702 w 965"/>
                <a:gd name="T83" fmla="*/ 54 h 964"/>
                <a:gd name="T84" fmla="*/ 765 w 965"/>
                <a:gd name="T85" fmla="*/ 91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5" h="964">
                  <a:moveTo>
                    <a:pt x="765" y="91"/>
                  </a:moveTo>
                  <a:lnTo>
                    <a:pt x="785" y="107"/>
                  </a:lnTo>
                  <a:lnTo>
                    <a:pt x="804" y="122"/>
                  </a:lnTo>
                  <a:lnTo>
                    <a:pt x="821" y="139"/>
                  </a:lnTo>
                  <a:lnTo>
                    <a:pt x="838" y="157"/>
                  </a:lnTo>
                  <a:lnTo>
                    <a:pt x="854" y="175"/>
                  </a:lnTo>
                  <a:lnTo>
                    <a:pt x="868" y="194"/>
                  </a:lnTo>
                  <a:lnTo>
                    <a:pt x="881" y="212"/>
                  </a:lnTo>
                  <a:lnTo>
                    <a:pt x="895" y="232"/>
                  </a:lnTo>
                  <a:lnTo>
                    <a:pt x="906" y="252"/>
                  </a:lnTo>
                  <a:lnTo>
                    <a:pt x="917" y="273"/>
                  </a:lnTo>
                  <a:lnTo>
                    <a:pt x="927" y="295"/>
                  </a:lnTo>
                  <a:lnTo>
                    <a:pt x="935" y="317"/>
                  </a:lnTo>
                  <a:lnTo>
                    <a:pt x="943" y="338"/>
                  </a:lnTo>
                  <a:lnTo>
                    <a:pt x="949" y="360"/>
                  </a:lnTo>
                  <a:lnTo>
                    <a:pt x="954" y="383"/>
                  </a:lnTo>
                  <a:lnTo>
                    <a:pt x="958" y="406"/>
                  </a:lnTo>
                  <a:lnTo>
                    <a:pt x="961" y="429"/>
                  </a:lnTo>
                  <a:lnTo>
                    <a:pt x="964" y="452"/>
                  </a:lnTo>
                  <a:lnTo>
                    <a:pt x="965" y="476"/>
                  </a:lnTo>
                  <a:lnTo>
                    <a:pt x="965" y="498"/>
                  </a:lnTo>
                  <a:lnTo>
                    <a:pt x="963" y="521"/>
                  </a:lnTo>
                  <a:lnTo>
                    <a:pt x="960" y="544"/>
                  </a:lnTo>
                  <a:lnTo>
                    <a:pt x="957" y="568"/>
                  </a:lnTo>
                  <a:lnTo>
                    <a:pt x="953" y="591"/>
                  </a:lnTo>
                  <a:lnTo>
                    <a:pt x="947" y="613"/>
                  </a:lnTo>
                  <a:lnTo>
                    <a:pt x="939" y="637"/>
                  </a:lnTo>
                  <a:lnTo>
                    <a:pt x="931" y="659"/>
                  </a:lnTo>
                  <a:lnTo>
                    <a:pt x="923" y="681"/>
                  </a:lnTo>
                  <a:lnTo>
                    <a:pt x="911" y="702"/>
                  </a:lnTo>
                  <a:lnTo>
                    <a:pt x="900" y="723"/>
                  </a:lnTo>
                  <a:lnTo>
                    <a:pt x="887" y="744"/>
                  </a:lnTo>
                  <a:lnTo>
                    <a:pt x="873" y="765"/>
                  </a:lnTo>
                  <a:lnTo>
                    <a:pt x="858" y="784"/>
                  </a:lnTo>
                  <a:lnTo>
                    <a:pt x="843" y="803"/>
                  </a:lnTo>
                  <a:lnTo>
                    <a:pt x="826" y="821"/>
                  </a:lnTo>
                  <a:lnTo>
                    <a:pt x="808" y="838"/>
                  </a:lnTo>
                  <a:lnTo>
                    <a:pt x="790" y="854"/>
                  </a:lnTo>
                  <a:lnTo>
                    <a:pt x="772" y="869"/>
                  </a:lnTo>
                  <a:lnTo>
                    <a:pt x="753" y="882"/>
                  </a:lnTo>
                  <a:lnTo>
                    <a:pt x="733" y="895"/>
                  </a:lnTo>
                  <a:lnTo>
                    <a:pt x="712" y="906"/>
                  </a:lnTo>
                  <a:lnTo>
                    <a:pt x="692" y="918"/>
                  </a:lnTo>
                  <a:lnTo>
                    <a:pt x="670" y="926"/>
                  </a:lnTo>
                  <a:lnTo>
                    <a:pt x="648" y="935"/>
                  </a:lnTo>
                  <a:lnTo>
                    <a:pt x="626" y="943"/>
                  </a:lnTo>
                  <a:lnTo>
                    <a:pt x="604" y="949"/>
                  </a:lnTo>
                  <a:lnTo>
                    <a:pt x="582" y="954"/>
                  </a:lnTo>
                  <a:lnTo>
                    <a:pt x="559" y="959"/>
                  </a:lnTo>
                  <a:lnTo>
                    <a:pt x="536" y="962"/>
                  </a:lnTo>
                  <a:lnTo>
                    <a:pt x="513" y="964"/>
                  </a:lnTo>
                  <a:lnTo>
                    <a:pt x="490" y="964"/>
                  </a:lnTo>
                  <a:lnTo>
                    <a:pt x="466" y="964"/>
                  </a:lnTo>
                  <a:lnTo>
                    <a:pt x="444" y="963"/>
                  </a:lnTo>
                  <a:lnTo>
                    <a:pt x="421" y="961"/>
                  </a:lnTo>
                  <a:lnTo>
                    <a:pt x="397" y="957"/>
                  </a:lnTo>
                  <a:lnTo>
                    <a:pt x="374" y="953"/>
                  </a:lnTo>
                  <a:lnTo>
                    <a:pt x="352" y="946"/>
                  </a:lnTo>
                  <a:lnTo>
                    <a:pt x="329" y="940"/>
                  </a:lnTo>
                  <a:lnTo>
                    <a:pt x="306" y="932"/>
                  </a:lnTo>
                  <a:lnTo>
                    <a:pt x="284" y="922"/>
                  </a:lnTo>
                  <a:lnTo>
                    <a:pt x="263" y="912"/>
                  </a:lnTo>
                  <a:lnTo>
                    <a:pt x="241" y="900"/>
                  </a:lnTo>
                  <a:lnTo>
                    <a:pt x="221" y="888"/>
                  </a:lnTo>
                  <a:lnTo>
                    <a:pt x="200" y="873"/>
                  </a:lnTo>
                  <a:lnTo>
                    <a:pt x="180" y="859"/>
                  </a:lnTo>
                  <a:lnTo>
                    <a:pt x="162" y="842"/>
                  </a:lnTo>
                  <a:lnTo>
                    <a:pt x="144" y="825"/>
                  </a:lnTo>
                  <a:lnTo>
                    <a:pt x="126" y="809"/>
                  </a:lnTo>
                  <a:lnTo>
                    <a:pt x="111" y="791"/>
                  </a:lnTo>
                  <a:lnTo>
                    <a:pt x="96" y="772"/>
                  </a:lnTo>
                  <a:lnTo>
                    <a:pt x="83" y="752"/>
                  </a:lnTo>
                  <a:lnTo>
                    <a:pt x="70" y="732"/>
                  </a:lnTo>
                  <a:lnTo>
                    <a:pt x="59" y="712"/>
                  </a:lnTo>
                  <a:lnTo>
                    <a:pt x="48" y="691"/>
                  </a:lnTo>
                  <a:lnTo>
                    <a:pt x="39" y="670"/>
                  </a:lnTo>
                  <a:lnTo>
                    <a:pt x="30" y="649"/>
                  </a:lnTo>
                  <a:lnTo>
                    <a:pt x="22" y="627"/>
                  </a:lnTo>
                  <a:lnTo>
                    <a:pt x="15" y="604"/>
                  </a:lnTo>
                  <a:lnTo>
                    <a:pt x="11" y="582"/>
                  </a:lnTo>
                  <a:lnTo>
                    <a:pt x="7" y="559"/>
                  </a:lnTo>
                  <a:lnTo>
                    <a:pt x="3" y="537"/>
                  </a:lnTo>
                  <a:lnTo>
                    <a:pt x="1" y="513"/>
                  </a:lnTo>
                  <a:lnTo>
                    <a:pt x="0" y="490"/>
                  </a:lnTo>
                  <a:lnTo>
                    <a:pt x="1" y="467"/>
                  </a:lnTo>
                  <a:lnTo>
                    <a:pt x="2" y="443"/>
                  </a:lnTo>
                  <a:lnTo>
                    <a:pt x="4" y="420"/>
                  </a:lnTo>
                  <a:lnTo>
                    <a:pt x="8" y="398"/>
                  </a:lnTo>
                  <a:lnTo>
                    <a:pt x="12" y="375"/>
                  </a:lnTo>
                  <a:lnTo>
                    <a:pt x="19" y="351"/>
                  </a:lnTo>
                  <a:lnTo>
                    <a:pt x="25" y="329"/>
                  </a:lnTo>
                  <a:lnTo>
                    <a:pt x="33" y="307"/>
                  </a:lnTo>
                  <a:lnTo>
                    <a:pt x="43" y="285"/>
                  </a:lnTo>
                  <a:lnTo>
                    <a:pt x="53" y="262"/>
                  </a:lnTo>
                  <a:lnTo>
                    <a:pt x="64" y="241"/>
                  </a:lnTo>
                  <a:lnTo>
                    <a:pt x="78" y="220"/>
                  </a:lnTo>
                  <a:lnTo>
                    <a:pt x="92" y="200"/>
                  </a:lnTo>
                  <a:lnTo>
                    <a:pt x="106" y="180"/>
                  </a:lnTo>
                  <a:lnTo>
                    <a:pt x="122" y="161"/>
                  </a:lnTo>
                  <a:lnTo>
                    <a:pt x="139" y="144"/>
                  </a:lnTo>
                  <a:lnTo>
                    <a:pt x="156" y="127"/>
                  </a:lnTo>
                  <a:lnTo>
                    <a:pt x="174" y="111"/>
                  </a:lnTo>
                  <a:lnTo>
                    <a:pt x="193" y="97"/>
                  </a:lnTo>
                  <a:lnTo>
                    <a:pt x="212" y="82"/>
                  </a:lnTo>
                  <a:lnTo>
                    <a:pt x="232" y="70"/>
                  </a:lnTo>
                  <a:lnTo>
                    <a:pt x="253" y="58"/>
                  </a:lnTo>
                  <a:lnTo>
                    <a:pt x="273" y="48"/>
                  </a:lnTo>
                  <a:lnTo>
                    <a:pt x="294" y="38"/>
                  </a:lnTo>
                  <a:lnTo>
                    <a:pt x="316" y="30"/>
                  </a:lnTo>
                  <a:lnTo>
                    <a:pt x="339" y="23"/>
                  </a:lnTo>
                  <a:lnTo>
                    <a:pt x="361" y="16"/>
                  </a:lnTo>
                  <a:lnTo>
                    <a:pt x="383" y="10"/>
                  </a:lnTo>
                  <a:lnTo>
                    <a:pt x="406" y="7"/>
                  </a:lnTo>
                  <a:lnTo>
                    <a:pt x="428" y="4"/>
                  </a:lnTo>
                  <a:lnTo>
                    <a:pt x="452" y="1"/>
                  </a:lnTo>
                  <a:lnTo>
                    <a:pt x="475" y="0"/>
                  </a:lnTo>
                  <a:lnTo>
                    <a:pt x="498" y="0"/>
                  </a:lnTo>
                  <a:lnTo>
                    <a:pt x="522" y="1"/>
                  </a:lnTo>
                  <a:lnTo>
                    <a:pt x="544" y="5"/>
                  </a:lnTo>
                  <a:lnTo>
                    <a:pt x="567" y="8"/>
                  </a:lnTo>
                  <a:lnTo>
                    <a:pt x="591" y="13"/>
                  </a:lnTo>
                  <a:lnTo>
                    <a:pt x="613" y="18"/>
                  </a:lnTo>
                  <a:lnTo>
                    <a:pt x="636" y="26"/>
                  </a:lnTo>
                  <a:lnTo>
                    <a:pt x="658" y="34"/>
                  </a:lnTo>
                  <a:lnTo>
                    <a:pt x="680" y="43"/>
                  </a:lnTo>
                  <a:lnTo>
                    <a:pt x="702" y="54"/>
                  </a:lnTo>
                  <a:lnTo>
                    <a:pt x="724" y="65"/>
                  </a:lnTo>
                  <a:lnTo>
                    <a:pt x="744" y="78"/>
                  </a:lnTo>
                  <a:lnTo>
                    <a:pt x="765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A466818D-E2C6-4912-BDBF-F3D9AD971E0E}"/>
              </a:ext>
            </a:extLst>
          </p:cNvPr>
          <p:cNvSpPr txBox="1">
            <a:spLocks/>
          </p:cNvSpPr>
          <p:nvPr/>
        </p:nvSpPr>
        <p:spPr>
          <a:xfrm>
            <a:off x="412380" y="362898"/>
            <a:ext cx="8913600" cy="329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b="1" kern="12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95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50" name="Freeform 55">
            <a:extLst>
              <a:ext uri="{FF2B5EF4-FFF2-40B4-BE49-F238E27FC236}">
                <a16:creationId xmlns:a16="http://schemas.microsoft.com/office/drawing/2014/main" id="{C1381897-323D-4E5A-A535-B5FBE81F2777}"/>
              </a:ext>
            </a:extLst>
          </p:cNvPr>
          <p:cNvSpPr>
            <a:spLocks/>
          </p:cNvSpPr>
          <p:nvPr/>
        </p:nvSpPr>
        <p:spPr bwMode="auto">
          <a:xfrm rot="424420">
            <a:off x="4490278" y="2390236"/>
            <a:ext cx="774473" cy="770930"/>
          </a:xfrm>
          <a:custGeom>
            <a:avLst/>
            <a:gdLst>
              <a:gd name="T0" fmla="*/ 368 w 2184"/>
              <a:gd name="T1" fmla="*/ 1879 h 2176"/>
              <a:gd name="T2" fmla="*/ 254 w 2184"/>
              <a:gd name="T3" fmla="*/ 1759 h 2176"/>
              <a:gd name="T4" fmla="*/ 159 w 2184"/>
              <a:gd name="T5" fmla="*/ 1628 h 2176"/>
              <a:gd name="T6" fmla="*/ 87 w 2184"/>
              <a:gd name="T7" fmla="*/ 1487 h 2176"/>
              <a:gd name="T8" fmla="*/ 36 w 2184"/>
              <a:gd name="T9" fmla="*/ 1338 h 2176"/>
              <a:gd name="T10" fmla="*/ 7 w 2184"/>
              <a:gd name="T11" fmla="*/ 1185 h 2176"/>
              <a:gd name="T12" fmla="*/ 0 w 2184"/>
              <a:gd name="T13" fmla="*/ 1029 h 2176"/>
              <a:gd name="T14" fmla="*/ 17 w 2184"/>
              <a:gd name="T15" fmla="*/ 875 h 2176"/>
              <a:gd name="T16" fmla="*/ 56 w 2184"/>
              <a:gd name="T17" fmla="*/ 723 h 2176"/>
              <a:gd name="T18" fmla="*/ 119 w 2184"/>
              <a:gd name="T19" fmla="*/ 575 h 2176"/>
              <a:gd name="T20" fmla="*/ 207 w 2184"/>
              <a:gd name="T21" fmla="*/ 436 h 2176"/>
              <a:gd name="T22" fmla="*/ 317 w 2184"/>
              <a:gd name="T23" fmla="*/ 311 h 2176"/>
              <a:gd name="T24" fmla="*/ 442 w 2184"/>
              <a:gd name="T25" fmla="*/ 207 h 2176"/>
              <a:gd name="T26" fmla="*/ 581 w 2184"/>
              <a:gd name="T27" fmla="*/ 122 h 2176"/>
              <a:gd name="T28" fmla="*/ 730 w 2184"/>
              <a:gd name="T29" fmla="*/ 60 h 2176"/>
              <a:gd name="T30" fmla="*/ 886 w 2184"/>
              <a:gd name="T31" fmla="*/ 19 h 2176"/>
              <a:gd name="T32" fmla="*/ 1047 w 2184"/>
              <a:gd name="T33" fmla="*/ 1 h 2176"/>
              <a:gd name="T34" fmla="*/ 1210 w 2184"/>
              <a:gd name="T35" fmla="*/ 6 h 2176"/>
              <a:gd name="T36" fmla="*/ 1370 w 2184"/>
              <a:gd name="T37" fmla="*/ 32 h 2176"/>
              <a:gd name="T38" fmla="*/ 1526 w 2184"/>
              <a:gd name="T39" fmla="*/ 83 h 2176"/>
              <a:gd name="T40" fmla="*/ 1674 w 2184"/>
              <a:gd name="T41" fmla="*/ 158 h 2176"/>
              <a:gd name="T42" fmla="*/ 1809 w 2184"/>
              <a:gd name="T43" fmla="*/ 254 h 2176"/>
              <a:gd name="T44" fmla="*/ 1922 w 2184"/>
              <a:gd name="T45" fmla="*/ 368 h 2176"/>
              <a:gd name="T46" fmla="*/ 2016 w 2184"/>
              <a:gd name="T47" fmla="*/ 496 h 2176"/>
              <a:gd name="T48" fmla="*/ 2089 w 2184"/>
              <a:gd name="T49" fmla="*/ 636 h 2176"/>
              <a:gd name="T50" fmla="*/ 2142 w 2184"/>
              <a:gd name="T51" fmla="*/ 786 h 2176"/>
              <a:gd name="T52" fmla="*/ 2174 w 2184"/>
              <a:gd name="T53" fmla="*/ 942 h 2176"/>
              <a:gd name="T54" fmla="*/ 2184 w 2184"/>
              <a:gd name="T55" fmla="*/ 1100 h 2176"/>
              <a:gd name="T56" fmla="*/ 2174 w 2184"/>
              <a:gd name="T57" fmla="*/ 1260 h 2176"/>
              <a:gd name="T58" fmla="*/ 2141 w 2184"/>
              <a:gd name="T59" fmla="*/ 1416 h 2176"/>
              <a:gd name="T60" fmla="*/ 2086 w 2184"/>
              <a:gd name="T61" fmla="*/ 1566 h 2176"/>
              <a:gd name="T62" fmla="*/ 2008 w 2184"/>
              <a:gd name="T63" fmla="*/ 1706 h 2176"/>
              <a:gd name="T64" fmla="*/ 1906 w 2184"/>
              <a:gd name="T65" fmla="*/ 1836 h 2176"/>
              <a:gd name="T66" fmla="*/ 1787 w 2184"/>
              <a:gd name="T67" fmla="*/ 1946 h 2176"/>
              <a:gd name="T68" fmla="*/ 1657 w 2184"/>
              <a:gd name="T69" fmla="*/ 2035 h 2176"/>
              <a:gd name="T70" fmla="*/ 1517 w 2184"/>
              <a:gd name="T71" fmla="*/ 2103 h 2176"/>
              <a:gd name="T72" fmla="*/ 1369 w 2184"/>
              <a:gd name="T73" fmla="*/ 2149 h 2176"/>
              <a:gd name="T74" fmla="*/ 1216 w 2184"/>
              <a:gd name="T75" fmla="*/ 2173 h 2176"/>
              <a:gd name="T76" fmla="*/ 1061 w 2184"/>
              <a:gd name="T77" fmla="*/ 2174 h 2176"/>
              <a:gd name="T78" fmla="*/ 904 w 2184"/>
              <a:gd name="T79" fmla="*/ 2153 h 2176"/>
              <a:gd name="T80" fmla="*/ 750 w 2184"/>
              <a:gd name="T81" fmla="*/ 2109 h 2176"/>
              <a:gd name="T82" fmla="*/ 600 w 2184"/>
              <a:gd name="T83" fmla="*/ 2041 h 2176"/>
              <a:gd name="T84" fmla="*/ 456 w 2184"/>
              <a:gd name="T85" fmla="*/ 1950 h 2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84" h="2176">
                <a:moveTo>
                  <a:pt x="456" y="1950"/>
                </a:moveTo>
                <a:lnTo>
                  <a:pt x="410" y="1916"/>
                </a:lnTo>
                <a:lnTo>
                  <a:pt x="368" y="1879"/>
                </a:lnTo>
                <a:lnTo>
                  <a:pt x="328" y="1840"/>
                </a:lnTo>
                <a:lnTo>
                  <a:pt x="289" y="1800"/>
                </a:lnTo>
                <a:lnTo>
                  <a:pt x="254" y="1759"/>
                </a:lnTo>
                <a:lnTo>
                  <a:pt x="219" y="1717"/>
                </a:lnTo>
                <a:lnTo>
                  <a:pt x="188" y="1673"/>
                </a:lnTo>
                <a:lnTo>
                  <a:pt x="159" y="1628"/>
                </a:lnTo>
                <a:lnTo>
                  <a:pt x="132" y="1581"/>
                </a:lnTo>
                <a:lnTo>
                  <a:pt x="108" y="1535"/>
                </a:lnTo>
                <a:lnTo>
                  <a:pt x="87" y="1487"/>
                </a:lnTo>
                <a:lnTo>
                  <a:pt x="67" y="1438"/>
                </a:lnTo>
                <a:lnTo>
                  <a:pt x="50" y="1388"/>
                </a:lnTo>
                <a:lnTo>
                  <a:pt x="36" y="1338"/>
                </a:lnTo>
                <a:lnTo>
                  <a:pt x="24" y="1288"/>
                </a:lnTo>
                <a:lnTo>
                  <a:pt x="14" y="1237"/>
                </a:lnTo>
                <a:lnTo>
                  <a:pt x="7" y="1185"/>
                </a:lnTo>
                <a:lnTo>
                  <a:pt x="3" y="1134"/>
                </a:lnTo>
                <a:lnTo>
                  <a:pt x="0" y="1082"/>
                </a:lnTo>
                <a:lnTo>
                  <a:pt x="0" y="1029"/>
                </a:lnTo>
                <a:lnTo>
                  <a:pt x="4" y="978"/>
                </a:lnTo>
                <a:lnTo>
                  <a:pt x="8" y="926"/>
                </a:lnTo>
                <a:lnTo>
                  <a:pt x="17" y="875"/>
                </a:lnTo>
                <a:lnTo>
                  <a:pt x="27" y="824"/>
                </a:lnTo>
                <a:lnTo>
                  <a:pt x="40" y="773"/>
                </a:lnTo>
                <a:lnTo>
                  <a:pt x="56" y="723"/>
                </a:lnTo>
                <a:lnTo>
                  <a:pt x="75" y="673"/>
                </a:lnTo>
                <a:lnTo>
                  <a:pt x="96" y="624"/>
                </a:lnTo>
                <a:lnTo>
                  <a:pt x="119" y="575"/>
                </a:lnTo>
                <a:lnTo>
                  <a:pt x="146" y="529"/>
                </a:lnTo>
                <a:lnTo>
                  <a:pt x="175" y="482"/>
                </a:lnTo>
                <a:lnTo>
                  <a:pt x="207" y="436"/>
                </a:lnTo>
                <a:lnTo>
                  <a:pt x="241" y="392"/>
                </a:lnTo>
                <a:lnTo>
                  <a:pt x="278" y="351"/>
                </a:lnTo>
                <a:lnTo>
                  <a:pt x="317" y="311"/>
                </a:lnTo>
                <a:lnTo>
                  <a:pt x="357" y="274"/>
                </a:lnTo>
                <a:lnTo>
                  <a:pt x="399" y="239"/>
                </a:lnTo>
                <a:lnTo>
                  <a:pt x="442" y="207"/>
                </a:lnTo>
                <a:lnTo>
                  <a:pt x="487" y="175"/>
                </a:lnTo>
                <a:lnTo>
                  <a:pt x="533" y="148"/>
                </a:lnTo>
                <a:lnTo>
                  <a:pt x="581" y="122"/>
                </a:lnTo>
                <a:lnTo>
                  <a:pt x="630" y="99"/>
                </a:lnTo>
                <a:lnTo>
                  <a:pt x="680" y="79"/>
                </a:lnTo>
                <a:lnTo>
                  <a:pt x="730" y="60"/>
                </a:lnTo>
                <a:lnTo>
                  <a:pt x="782" y="44"/>
                </a:lnTo>
                <a:lnTo>
                  <a:pt x="834" y="30"/>
                </a:lnTo>
                <a:lnTo>
                  <a:pt x="886" y="19"/>
                </a:lnTo>
                <a:lnTo>
                  <a:pt x="940" y="11"/>
                </a:lnTo>
                <a:lnTo>
                  <a:pt x="994" y="4"/>
                </a:lnTo>
                <a:lnTo>
                  <a:pt x="1047" y="1"/>
                </a:lnTo>
                <a:lnTo>
                  <a:pt x="1102" y="0"/>
                </a:lnTo>
                <a:lnTo>
                  <a:pt x="1156" y="1"/>
                </a:lnTo>
                <a:lnTo>
                  <a:pt x="1210" y="6"/>
                </a:lnTo>
                <a:lnTo>
                  <a:pt x="1264" y="11"/>
                </a:lnTo>
                <a:lnTo>
                  <a:pt x="1317" y="21"/>
                </a:lnTo>
                <a:lnTo>
                  <a:pt x="1370" y="32"/>
                </a:lnTo>
                <a:lnTo>
                  <a:pt x="1423" y="47"/>
                </a:lnTo>
                <a:lnTo>
                  <a:pt x="1475" y="63"/>
                </a:lnTo>
                <a:lnTo>
                  <a:pt x="1526" y="83"/>
                </a:lnTo>
                <a:lnTo>
                  <a:pt x="1576" y="106"/>
                </a:lnTo>
                <a:lnTo>
                  <a:pt x="1626" y="130"/>
                </a:lnTo>
                <a:lnTo>
                  <a:pt x="1674" y="158"/>
                </a:lnTo>
                <a:lnTo>
                  <a:pt x="1721" y="188"/>
                </a:lnTo>
                <a:lnTo>
                  <a:pt x="1767" y="221"/>
                </a:lnTo>
                <a:lnTo>
                  <a:pt x="1809" y="254"/>
                </a:lnTo>
                <a:lnTo>
                  <a:pt x="1849" y="290"/>
                </a:lnTo>
                <a:lnTo>
                  <a:pt x="1887" y="328"/>
                </a:lnTo>
                <a:lnTo>
                  <a:pt x="1922" y="368"/>
                </a:lnTo>
                <a:lnTo>
                  <a:pt x="1956" y="409"/>
                </a:lnTo>
                <a:lnTo>
                  <a:pt x="1987" y="452"/>
                </a:lnTo>
                <a:lnTo>
                  <a:pt x="2016" y="496"/>
                </a:lnTo>
                <a:lnTo>
                  <a:pt x="2042" y="542"/>
                </a:lnTo>
                <a:lnTo>
                  <a:pt x="2067" y="589"/>
                </a:lnTo>
                <a:lnTo>
                  <a:pt x="2089" y="636"/>
                </a:lnTo>
                <a:lnTo>
                  <a:pt x="2109" y="685"/>
                </a:lnTo>
                <a:lnTo>
                  <a:pt x="2127" y="735"/>
                </a:lnTo>
                <a:lnTo>
                  <a:pt x="2142" y="786"/>
                </a:lnTo>
                <a:lnTo>
                  <a:pt x="2154" y="837"/>
                </a:lnTo>
                <a:lnTo>
                  <a:pt x="2165" y="889"/>
                </a:lnTo>
                <a:lnTo>
                  <a:pt x="2174" y="942"/>
                </a:lnTo>
                <a:lnTo>
                  <a:pt x="2180" y="995"/>
                </a:lnTo>
                <a:lnTo>
                  <a:pt x="2183" y="1048"/>
                </a:lnTo>
                <a:lnTo>
                  <a:pt x="2184" y="1100"/>
                </a:lnTo>
                <a:lnTo>
                  <a:pt x="2183" y="1154"/>
                </a:lnTo>
                <a:lnTo>
                  <a:pt x="2180" y="1207"/>
                </a:lnTo>
                <a:lnTo>
                  <a:pt x="2174" y="1260"/>
                </a:lnTo>
                <a:lnTo>
                  <a:pt x="2165" y="1313"/>
                </a:lnTo>
                <a:lnTo>
                  <a:pt x="2154" y="1365"/>
                </a:lnTo>
                <a:lnTo>
                  <a:pt x="2141" y="1416"/>
                </a:lnTo>
                <a:lnTo>
                  <a:pt x="2126" y="1466"/>
                </a:lnTo>
                <a:lnTo>
                  <a:pt x="2107" y="1516"/>
                </a:lnTo>
                <a:lnTo>
                  <a:pt x="2086" y="1566"/>
                </a:lnTo>
                <a:lnTo>
                  <a:pt x="2062" y="1613"/>
                </a:lnTo>
                <a:lnTo>
                  <a:pt x="2036" y="1660"/>
                </a:lnTo>
                <a:lnTo>
                  <a:pt x="2008" y="1706"/>
                </a:lnTo>
                <a:lnTo>
                  <a:pt x="1976" y="1750"/>
                </a:lnTo>
                <a:lnTo>
                  <a:pt x="1941" y="1793"/>
                </a:lnTo>
                <a:lnTo>
                  <a:pt x="1906" y="1836"/>
                </a:lnTo>
                <a:lnTo>
                  <a:pt x="1867" y="1874"/>
                </a:lnTo>
                <a:lnTo>
                  <a:pt x="1828" y="1911"/>
                </a:lnTo>
                <a:lnTo>
                  <a:pt x="1787" y="1946"/>
                </a:lnTo>
                <a:lnTo>
                  <a:pt x="1745" y="1978"/>
                </a:lnTo>
                <a:lnTo>
                  <a:pt x="1701" y="2008"/>
                </a:lnTo>
                <a:lnTo>
                  <a:pt x="1657" y="2035"/>
                </a:lnTo>
                <a:lnTo>
                  <a:pt x="1611" y="2060"/>
                </a:lnTo>
                <a:lnTo>
                  <a:pt x="1565" y="2082"/>
                </a:lnTo>
                <a:lnTo>
                  <a:pt x="1517" y="2103"/>
                </a:lnTo>
                <a:lnTo>
                  <a:pt x="1468" y="2121"/>
                </a:lnTo>
                <a:lnTo>
                  <a:pt x="1419" y="2135"/>
                </a:lnTo>
                <a:lnTo>
                  <a:pt x="1369" y="2149"/>
                </a:lnTo>
                <a:lnTo>
                  <a:pt x="1318" y="2159"/>
                </a:lnTo>
                <a:lnTo>
                  <a:pt x="1267" y="2168"/>
                </a:lnTo>
                <a:lnTo>
                  <a:pt x="1216" y="2173"/>
                </a:lnTo>
                <a:lnTo>
                  <a:pt x="1165" y="2175"/>
                </a:lnTo>
                <a:lnTo>
                  <a:pt x="1113" y="2176"/>
                </a:lnTo>
                <a:lnTo>
                  <a:pt x="1061" y="2174"/>
                </a:lnTo>
                <a:lnTo>
                  <a:pt x="1009" y="2170"/>
                </a:lnTo>
                <a:lnTo>
                  <a:pt x="956" y="2163"/>
                </a:lnTo>
                <a:lnTo>
                  <a:pt x="904" y="2153"/>
                </a:lnTo>
                <a:lnTo>
                  <a:pt x="853" y="2141"/>
                </a:lnTo>
                <a:lnTo>
                  <a:pt x="801" y="2127"/>
                </a:lnTo>
                <a:lnTo>
                  <a:pt x="750" y="2109"/>
                </a:lnTo>
                <a:lnTo>
                  <a:pt x="699" y="2089"/>
                </a:lnTo>
                <a:lnTo>
                  <a:pt x="649" y="2067"/>
                </a:lnTo>
                <a:lnTo>
                  <a:pt x="600" y="2041"/>
                </a:lnTo>
                <a:lnTo>
                  <a:pt x="551" y="2013"/>
                </a:lnTo>
                <a:lnTo>
                  <a:pt x="502" y="1983"/>
                </a:lnTo>
                <a:lnTo>
                  <a:pt x="456" y="1950"/>
                </a:lnTo>
                <a:close/>
              </a:path>
            </a:pathLst>
          </a:custGeom>
          <a:solidFill>
            <a:srgbClr val="44546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B3F105C-34BE-4BC2-A0A8-BA96C51F9EB2}"/>
              </a:ext>
            </a:extLst>
          </p:cNvPr>
          <p:cNvSpPr txBox="1"/>
          <p:nvPr/>
        </p:nvSpPr>
        <p:spPr>
          <a:xfrm>
            <a:off x="3626126" y="857755"/>
            <a:ext cx="243907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IN" sz="1125" b="1" kern="1200" dirty="0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Generate large scale ground truth dataset.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BEEDDE-E1DA-4080-8AFB-9926C312310C}"/>
              </a:ext>
            </a:extLst>
          </p:cNvPr>
          <p:cNvSpPr txBox="1"/>
          <p:nvPr/>
        </p:nvSpPr>
        <p:spPr>
          <a:xfrm>
            <a:off x="6312930" y="2347386"/>
            <a:ext cx="208969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IN" sz="1125" b="1" kern="1200" dirty="0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Train appropriate neural networks either from scratch or use the pre-trained networks.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A328BE8-C014-49D6-834D-638B0153D1FB}"/>
              </a:ext>
            </a:extLst>
          </p:cNvPr>
          <p:cNvSpPr txBox="1"/>
          <p:nvPr/>
        </p:nvSpPr>
        <p:spPr>
          <a:xfrm>
            <a:off x="3547776" y="4253738"/>
            <a:ext cx="272482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IN" sz="1125" b="1" kern="1200" dirty="0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Tune the parameters to reach the suitable accuracy.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E4793F-1B18-48AD-BC37-752C473B87F4}"/>
              </a:ext>
            </a:extLst>
          </p:cNvPr>
          <p:cNvSpPr txBox="1"/>
          <p:nvPr/>
        </p:nvSpPr>
        <p:spPr>
          <a:xfrm>
            <a:off x="858001" y="2389855"/>
            <a:ext cx="2646774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IN" sz="1125" b="1" kern="1200" dirty="0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Gauge the performance of the model using various metrics such as running time, GPU usage, ROC AUC etc.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8DEBC3F-30F0-477D-821A-E6A55C5D209D}"/>
              </a:ext>
            </a:extLst>
          </p:cNvPr>
          <p:cNvSpPr txBox="1"/>
          <p:nvPr/>
        </p:nvSpPr>
        <p:spPr>
          <a:xfrm>
            <a:off x="4444270" y="2539161"/>
            <a:ext cx="84857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IN" sz="1275" b="1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Deep Learning</a:t>
            </a:r>
          </a:p>
        </p:txBody>
      </p:sp>
      <p:sp>
        <p:nvSpPr>
          <p:cNvPr id="57" name="Google Shape;106;p19">
            <a:extLst>
              <a:ext uri="{FF2B5EF4-FFF2-40B4-BE49-F238E27FC236}">
                <a16:creationId xmlns:a16="http://schemas.microsoft.com/office/drawing/2014/main" id="{22C2F8A0-B0A1-4BD8-BBC2-EC88A4AE26B3}"/>
              </a:ext>
            </a:extLst>
          </p:cNvPr>
          <p:cNvSpPr txBox="1"/>
          <p:nvPr/>
        </p:nvSpPr>
        <p:spPr>
          <a:xfrm>
            <a:off x="79963" y="601145"/>
            <a:ext cx="35807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8C1D40"/>
                </a:solidFill>
              </a:rPr>
              <a:t>Deep Learning: How ?</a:t>
            </a:r>
            <a:endParaRPr sz="2500" b="1" dirty="0">
              <a:solidFill>
                <a:srgbClr val="8C1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4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52" grpId="0"/>
      <p:bldP spid="53" grpId="0"/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eature-extraction">
            <a:hlinkClick r:id="" action="ppaction://media"/>
            <a:extLst>
              <a:ext uri="{FF2B5EF4-FFF2-40B4-BE49-F238E27FC236}">
                <a16:creationId xmlns:a16="http://schemas.microsoft.com/office/drawing/2014/main" id="{40130CDA-7FC7-4C8C-AF5E-FA0D8F27CA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7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">
            <a:hlinkClick r:id="" action="ppaction://media"/>
            <a:extLst>
              <a:ext uri="{FF2B5EF4-FFF2-40B4-BE49-F238E27FC236}">
                <a16:creationId xmlns:a16="http://schemas.microsoft.com/office/drawing/2014/main" id="{B108470C-1E24-49A7-A2E1-FA8669DE9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2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 Comprehensive Guide to Convolutional Neural Networks — the ELI5 way | by  Sumit Saha | Towards Data Science">
            <a:extLst>
              <a:ext uri="{FF2B5EF4-FFF2-40B4-BE49-F238E27FC236}">
                <a16:creationId xmlns:a16="http://schemas.microsoft.com/office/drawing/2014/main" id="{A0877943-6200-4075-A8A8-55FCE3EA77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3" y="161925"/>
            <a:ext cx="8568267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C5CD8CF-3C4D-40FF-95D4-F0F7DC3FA7FB}"/>
              </a:ext>
            </a:extLst>
          </p:cNvPr>
          <p:cNvSpPr txBox="1"/>
          <p:nvPr/>
        </p:nvSpPr>
        <p:spPr>
          <a:xfrm>
            <a:off x="-53340" y="4820364"/>
            <a:ext cx="75971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Source:</a:t>
            </a:r>
            <a:r>
              <a:rPr lang="en-US" sz="1000" dirty="0">
                <a:solidFill>
                  <a:srgbClr val="C00000"/>
                </a:solidFill>
              </a:rPr>
              <a:t> </a:t>
            </a:r>
            <a:r>
              <a:rPr lang="en-US" sz="1000" dirty="0"/>
              <a:t>https://towardsdatascience.com/a-comprehensive-guide-to-convolutional-neural-networks-the-eli5-way-3bd2b1164a53</a:t>
            </a:r>
          </a:p>
        </p:txBody>
      </p:sp>
      <p:sp>
        <p:nvSpPr>
          <p:cNvPr id="31" name="Google Shape;106;p19">
            <a:extLst>
              <a:ext uri="{FF2B5EF4-FFF2-40B4-BE49-F238E27FC236}">
                <a16:creationId xmlns:a16="http://schemas.microsoft.com/office/drawing/2014/main" id="{0EDD245A-0043-40E4-A766-0A2DFD3E9494}"/>
              </a:ext>
            </a:extLst>
          </p:cNvPr>
          <p:cNvSpPr txBox="1"/>
          <p:nvPr/>
        </p:nvSpPr>
        <p:spPr>
          <a:xfrm>
            <a:off x="0" y="4257154"/>
            <a:ext cx="3101926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8C1D40"/>
                </a:solidFill>
              </a:rPr>
              <a:t>Convolution</a:t>
            </a:r>
            <a:endParaRPr sz="3200" b="1" dirty="0">
              <a:solidFill>
                <a:srgbClr val="8C1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85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nn">
            <a:hlinkClick r:id="" action="ppaction://media"/>
            <a:extLst>
              <a:ext uri="{FF2B5EF4-FFF2-40B4-BE49-F238E27FC236}">
                <a16:creationId xmlns:a16="http://schemas.microsoft.com/office/drawing/2014/main" id="{5C10D7F6-F341-4A04-BEF2-8896D5259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" y="0"/>
            <a:ext cx="8709660" cy="5143490"/>
          </a:xfrm>
          <a:prstGeom prst="rect">
            <a:avLst/>
          </a:prstGeom>
        </p:spPr>
      </p:pic>
      <p:pic>
        <p:nvPicPr>
          <p:cNvPr id="4" name="Google Shape;81;p16">
            <a:extLst>
              <a:ext uri="{FF2B5EF4-FFF2-40B4-BE49-F238E27FC236}">
                <a16:creationId xmlns:a16="http://schemas.microsoft.com/office/drawing/2014/main" id="{919EEDC9-6D8C-4D68-A05F-4882CCCB5AB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2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7867F0E7-4D73-4B72-B6D0-E9A5147681FD}"/>
              </a:ext>
            </a:extLst>
          </p:cNvPr>
          <p:cNvGrpSpPr/>
          <p:nvPr/>
        </p:nvGrpSpPr>
        <p:grpSpPr>
          <a:xfrm>
            <a:off x="-199103" y="-203231"/>
            <a:ext cx="9397538" cy="5186205"/>
            <a:chOff x="-115283" y="-203231"/>
            <a:chExt cx="9397538" cy="5186205"/>
          </a:xfrm>
        </p:grpSpPr>
        <p:pic>
          <p:nvPicPr>
            <p:cNvPr id="2070" name="Picture 22" descr="Number Five 5 - Free image on Pixabay">
              <a:extLst>
                <a:ext uri="{FF2B5EF4-FFF2-40B4-BE49-F238E27FC236}">
                  <a16:creationId xmlns:a16="http://schemas.microsoft.com/office/drawing/2014/main" id="{E660BB8E-A71B-49AB-92D4-EADD4A1301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60" y="1979833"/>
              <a:ext cx="993410" cy="9934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9BD39-41DF-4664-B82C-EA98F48F8540}"/>
                </a:ext>
              </a:extLst>
            </p:cNvPr>
            <p:cNvGrpSpPr/>
            <p:nvPr/>
          </p:nvGrpSpPr>
          <p:grpSpPr>
            <a:xfrm>
              <a:off x="1673433" y="1647216"/>
              <a:ext cx="990745" cy="1200842"/>
              <a:chOff x="2697095" y="1522966"/>
              <a:chExt cx="1114182" cy="1400721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90557F2-E1BE-43AF-A855-4E4466BA7C70}"/>
                  </a:ext>
                </a:extLst>
              </p:cNvPr>
              <p:cNvSpPr/>
              <p:nvPr/>
            </p:nvSpPr>
            <p:spPr>
              <a:xfrm>
                <a:off x="2697095" y="1522966"/>
                <a:ext cx="899032" cy="1158762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5D16F4C-8E4C-4E8D-94FC-2544D184D0FF}"/>
                  </a:ext>
                </a:extLst>
              </p:cNvPr>
              <p:cNvSpPr/>
              <p:nvPr/>
            </p:nvSpPr>
            <p:spPr>
              <a:xfrm>
                <a:off x="2804670" y="1631220"/>
                <a:ext cx="899032" cy="1158762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C734E99-9026-40EA-9DEB-EDCF2C06E7A0}"/>
                  </a:ext>
                </a:extLst>
              </p:cNvPr>
              <p:cNvSpPr/>
              <p:nvPr/>
            </p:nvSpPr>
            <p:spPr>
              <a:xfrm>
                <a:off x="2912245" y="1764925"/>
                <a:ext cx="899032" cy="1158762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924599A-8DC6-442C-B1A3-776931889634}"/>
                </a:ext>
              </a:extLst>
            </p:cNvPr>
            <p:cNvGrpSpPr/>
            <p:nvPr/>
          </p:nvGrpSpPr>
          <p:grpSpPr>
            <a:xfrm>
              <a:off x="3041183" y="1867312"/>
              <a:ext cx="642464" cy="667379"/>
              <a:chOff x="4572000" y="1877110"/>
              <a:chExt cx="1044816" cy="1213817"/>
            </a:xfrm>
            <a:solidFill>
              <a:srgbClr val="92D050"/>
            </a:solidFill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5EA3596-7DE8-433B-970B-FDBEDB5BC600}"/>
                  </a:ext>
                </a:extLst>
              </p:cNvPr>
              <p:cNvGrpSpPr/>
              <p:nvPr/>
            </p:nvGrpSpPr>
            <p:grpSpPr>
              <a:xfrm>
                <a:off x="4572000" y="1877110"/>
                <a:ext cx="952820" cy="1108049"/>
                <a:chOff x="2697095" y="1522966"/>
                <a:chExt cx="1114182" cy="1400721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A6BB85B-D74F-49D2-9DE4-99C6151376CF}"/>
                    </a:ext>
                  </a:extLst>
                </p:cNvPr>
                <p:cNvSpPr/>
                <p:nvPr/>
              </p:nvSpPr>
              <p:spPr>
                <a:xfrm>
                  <a:off x="2697095" y="1522966"/>
                  <a:ext cx="899032" cy="1158762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93AE310F-1E18-44D6-8F22-D1C30B1BF5FC}"/>
                    </a:ext>
                  </a:extLst>
                </p:cNvPr>
                <p:cNvSpPr/>
                <p:nvPr/>
              </p:nvSpPr>
              <p:spPr>
                <a:xfrm>
                  <a:off x="2804670" y="1631220"/>
                  <a:ext cx="899032" cy="1158762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5EE48D1F-AEF2-4628-9230-68C514C7FC61}"/>
                    </a:ext>
                  </a:extLst>
                </p:cNvPr>
                <p:cNvSpPr/>
                <p:nvPr/>
              </p:nvSpPr>
              <p:spPr>
                <a:xfrm>
                  <a:off x="2912245" y="1764925"/>
                  <a:ext cx="899032" cy="1158762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6CD0954-B893-41CF-A6C8-EEB690FF4956}"/>
                  </a:ext>
                </a:extLst>
              </p:cNvPr>
              <p:cNvSpPr/>
              <p:nvPr/>
            </p:nvSpPr>
            <p:spPr>
              <a:xfrm>
                <a:off x="4847987" y="2174281"/>
                <a:ext cx="768829" cy="91664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4233959-3079-4444-8B7A-A5EEC29B6185}"/>
                </a:ext>
              </a:extLst>
            </p:cNvPr>
            <p:cNvGrpSpPr/>
            <p:nvPr/>
          </p:nvGrpSpPr>
          <p:grpSpPr>
            <a:xfrm>
              <a:off x="4090702" y="1404206"/>
              <a:ext cx="1103624" cy="1388194"/>
              <a:chOff x="5312375" y="1406659"/>
              <a:chExt cx="1830029" cy="1995813"/>
            </a:xfrm>
            <a:solidFill>
              <a:schemeClr val="accent6">
                <a:lumMod val="75000"/>
              </a:schemeClr>
            </a:solidFill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7A424105-3C69-4BCE-8122-8181790F44F4}"/>
                  </a:ext>
                </a:extLst>
              </p:cNvPr>
              <p:cNvGrpSpPr/>
              <p:nvPr/>
            </p:nvGrpSpPr>
            <p:grpSpPr>
              <a:xfrm>
                <a:off x="5312375" y="1406659"/>
                <a:ext cx="1543738" cy="1672140"/>
                <a:chOff x="4572000" y="1877110"/>
                <a:chExt cx="1044816" cy="1213817"/>
              </a:xfrm>
              <a:grpFill/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FFB6F6E-49DD-497A-A773-7C6902512ACD}"/>
                    </a:ext>
                  </a:extLst>
                </p:cNvPr>
                <p:cNvGrpSpPr/>
                <p:nvPr/>
              </p:nvGrpSpPr>
              <p:grpSpPr>
                <a:xfrm>
                  <a:off x="4572000" y="1877110"/>
                  <a:ext cx="952820" cy="1108049"/>
                  <a:chOff x="2697095" y="1522966"/>
                  <a:chExt cx="1114182" cy="1400721"/>
                </a:xfrm>
                <a:grpFill/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256BD2C8-8B2C-4479-B501-1A5036041D9F}"/>
                      </a:ext>
                    </a:extLst>
                  </p:cNvPr>
                  <p:cNvSpPr/>
                  <p:nvPr/>
                </p:nvSpPr>
                <p:spPr>
                  <a:xfrm>
                    <a:off x="2697095" y="1522966"/>
                    <a:ext cx="899032" cy="1158762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B4DAB566-C20F-45BB-A25C-ECD463D18C7E}"/>
                      </a:ext>
                    </a:extLst>
                  </p:cNvPr>
                  <p:cNvSpPr/>
                  <p:nvPr/>
                </p:nvSpPr>
                <p:spPr>
                  <a:xfrm>
                    <a:off x="2804670" y="1631220"/>
                    <a:ext cx="899032" cy="1158762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FAB8E28F-9E0C-4CE3-B230-1AE6BED96CA7}"/>
                      </a:ext>
                    </a:extLst>
                  </p:cNvPr>
                  <p:cNvSpPr/>
                  <p:nvPr/>
                </p:nvSpPr>
                <p:spPr>
                  <a:xfrm>
                    <a:off x="2912245" y="1764925"/>
                    <a:ext cx="899032" cy="1158762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A1FEC43-EDE5-47A1-85C6-6027427BEE32}"/>
                    </a:ext>
                  </a:extLst>
                </p:cNvPr>
                <p:cNvSpPr/>
                <p:nvPr/>
              </p:nvSpPr>
              <p:spPr>
                <a:xfrm>
                  <a:off x="4847987" y="2174281"/>
                  <a:ext cx="768829" cy="916646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C5E281C-137F-4BA6-8411-245139EDCF32}"/>
                  </a:ext>
                </a:extLst>
              </p:cNvPr>
              <p:cNvSpPr/>
              <p:nvPr/>
            </p:nvSpPr>
            <p:spPr>
              <a:xfrm>
                <a:off x="5846239" y="1978439"/>
                <a:ext cx="1135961" cy="126276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4A4463C-D48A-432E-A5A0-024CE0F2FD39}"/>
                  </a:ext>
                </a:extLst>
              </p:cNvPr>
              <p:cNvSpPr/>
              <p:nvPr/>
            </p:nvSpPr>
            <p:spPr>
              <a:xfrm>
                <a:off x="6006443" y="2139711"/>
                <a:ext cx="1135961" cy="126276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7C88354F-8E8B-41FA-96B9-C5F845A7F3A0}"/>
                </a:ext>
              </a:extLst>
            </p:cNvPr>
            <p:cNvGrpSpPr/>
            <p:nvPr/>
          </p:nvGrpSpPr>
          <p:grpSpPr>
            <a:xfrm>
              <a:off x="5590516" y="1801909"/>
              <a:ext cx="642464" cy="667379"/>
              <a:chOff x="4572000" y="1877110"/>
              <a:chExt cx="1044816" cy="1213817"/>
            </a:xfrm>
            <a:solidFill>
              <a:schemeClr val="accent4">
                <a:lumMod val="75000"/>
              </a:schemeClr>
            </a:solidFill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7491D5FB-7ED7-466D-A4BA-DF225EBD2827}"/>
                  </a:ext>
                </a:extLst>
              </p:cNvPr>
              <p:cNvGrpSpPr/>
              <p:nvPr/>
            </p:nvGrpSpPr>
            <p:grpSpPr>
              <a:xfrm>
                <a:off x="4572000" y="1877110"/>
                <a:ext cx="952820" cy="1108049"/>
                <a:chOff x="2697095" y="1522966"/>
                <a:chExt cx="1114182" cy="1400721"/>
              </a:xfrm>
              <a:grpFill/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4B5C833F-E8BA-4795-A17C-177AC16AF45E}"/>
                    </a:ext>
                  </a:extLst>
                </p:cNvPr>
                <p:cNvSpPr/>
                <p:nvPr/>
              </p:nvSpPr>
              <p:spPr>
                <a:xfrm>
                  <a:off x="2697095" y="1522966"/>
                  <a:ext cx="899032" cy="1158762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F1567ADC-6790-4070-8CE6-FBC81B7D4C1A}"/>
                    </a:ext>
                  </a:extLst>
                </p:cNvPr>
                <p:cNvSpPr/>
                <p:nvPr/>
              </p:nvSpPr>
              <p:spPr>
                <a:xfrm>
                  <a:off x="2804670" y="1631220"/>
                  <a:ext cx="899032" cy="1158762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51A3F3CF-777C-40B0-8133-4ABB32047569}"/>
                    </a:ext>
                  </a:extLst>
                </p:cNvPr>
                <p:cNvSpPr/>
                <p:nvPr/>
              </p:nvSpPr>
              <p:spPr>
                <a:xfrm>
                  <a:off x="2912245" y="1764925"/>
                  <a:ext cx="899032" cy="1158762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F94FB8A-692E-4746-9FA9-0541A8094FD1}"/>
                  </a:ext>
                </a:extLst>
              </p:cNvPr>
              <p:cNvSpPr/>
              <p:nvPr/>
            </p:nvSpPr>
            <p:spPr>
              <a:xfrm>
                <a:off x="4847987" y="2174281"/>
                <a:ext cx="768829" cy="91664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49DFA79-1461-4660-8D43-5178BF37917E}"/>
                </a:ext>
              </a:extLst>
            </p:cNvPr>
            <p:cNvGrpSpPr/>
            <p:nvPr/>
          </p:nvGrpSpPr>
          <p:grpSpPr>
            <a:xfrm>
              <a:off x="6562075" y="1053055"/>
              <a:ext cx="310643" cy="2342975"/>
              <a:chOff x="6549205" y="1277883"/>
              <a:chExt cx="310643" cy="2342975"/>
            </a:xfrm>
            <a:solidFill>
              <a:schemeClr val="tx2">
                <a:lumMod val="75000"/>
              </a:schemeClr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C340029-8805-42D6-8AF2-3FC74AA3A682}"/>
                  </a:ext>
                </a:extLst>
              </p:cNvPr>
              <p:cNvSpPr/>
              <p:nvPr/>
            </p:nvSpPr>
            <p:spPr>
              <a:xfrm>
                <a:off x="6555789" y="1277883"/>
                <a:ext cx="304059" cy="26894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44A44F24-BADE-45F7-9E8E-986612E49A11}"/>
                  </a:ext>
                </a:extLst>
              </p:cNvPr>
              <p:cNvSpPr/>
              <p:nvPr/>
            </p:nvSpPr>
            <p:spPr>
              <a:xfrm>
                <a:off x="6555788" y="1668482"/>
                <a:ext cx="304059" cy="26894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73E52B2C-6EC6-4B13-B4F2-121E1B71A95E}"/>
                  </a:ext>
                </a:extLst>
              </p:cNvPr>
              <p:cNvSpPr/>
              <p:nvPr/>
            </p:nvSpPr>
            <p:spPr>
              <a:xfrm>
                <a:off x="6553368" y="2086154"/>
                <a:ext cx="304059" cy="26894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5BC4852C-672A-4C63-BC17-52376DC7CA09}"/>
                  </a:ext>
                </a:extLst>
              </p:cNvPr>
              <p:cNvSpPr/>
              <p:nvPr/>
            </p:nvSpPr>
            <p:spPr>
              <a:xfrm>
                <a:off x="6549206" y="2505369"/>
                <a:ext cx="304059" cy="26894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B1FD702A-2E45-4B76-B7F0-7528C45E7AB1}"/>
                  </a:ext>
                </a:extLst>
              </p:cNvPr>
              <p:cNvSpPr/>
              <p:nvPr/>
            </p:nvSpPr>
            <p:spPr>
              <a:xfrm>
                <a:off x="6555788" y="2928643"/>
                <a:ext cx="304059" cy="26894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61747796-2434-4170-A2FE-E0033EFDC8AD}"/>
                  </a:ext>
                </a:extLst>
              </p:cNvPr>
              <p:cNvSpPr/>
              <p:nvPr/>
            </p:nvSpPr>
            <p:spPr>
              <a:xfrm>
                <a:off x="6549205" y="3351917"/>
                <a:ext cx="304059" cy="26894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B13DD602-D8B3-43E4-8F20-EB3670C39ABD}"/>
                </a:ext>
              </a:extLst>
            </p:cNvPr>
            <p:cNvSpPr/>
            <p:nvPr/>
          </p:nvSpPr>
          <p:spPr>
            <a:xfrm>
              <a:off x="475869" y="2434874"/>
              <a:ext cx="304059" cy="2689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5E15E8-CAD4-48AB-BB46-8DB2F1079889}"/>
                </a:ext>
              </a:extLst>
            </p:cNvPr>
            <p:cNvCxnSpPr>
              <a:cxnSpLocks/>
            </p:cNvCxnSpPr>
            <p:nvPr/>
          </p:nvCxnSpPr>
          <p:spPr>
            <a:xfrm>
              <a:off x="787883" y="2434874"/>
              <a:ext cx="1308738" cy="187923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AC0C83F2-C3FF-4570-88F5-A00F392418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0599" y="2630716"/>
              <a:ext cx="1296022" cy="71007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79E44C55-CE07-438B-931B-13BFFBC152C0}"/>
                </a:ext>
              </a:extLst>
            </p:cNvPr>
            <p:cNvSpPr/>
            <p:nvPr/>
          </p:nvSpPr>
          <p:spPr>
            <a:xfrm>
              <a:off x="2026263" y="1956042"/>
              <a:ext cx="304059" cy="2689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755CA6B3-D3BE-4C24-B081-39E31DE6CFAF}"/>
                </a:ext>
              </a:extLst>
            </p:cNvPr>
            <p:cNvCxnSpPr>
              <a:cxnSpLocks/>
            </p:cNvCxnSpPr>
            <p:nvPr/>
          </p:nvCxnSpPr>
          <p:spPr>
            <a:xfrm>
              <a:off x="2342621" y="1956042"/>
              <a:ext cx="989442" cy="174225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FC4663BF-B610-4625-9F7E-471EE49789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7066" y="2137247"/>
              <a:ext cx="980082" cy="9441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FB1F075-7C85-4ACB-A4DC-3841172231A9}"/>
                </a:ext>
              </a:extLst>
            </p:cNvPr>
            <p:cNvSpPr/>
            <p:nvPr/>
          </p:nvSpPr>
          <p:spPr>
            <a:xfrm>
              <a:off x="3339573" y="2224543"/>
              <a:ext cx="304059" cy="2689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B5BB4347-3BE8-4217-8995-0ADBCFC26E4D}"/>
                </a:ext>
              </a:extLst>
            </p:cNvPr>
            <p:cNvCxnSpPr>
              <a:cxnSpLocks/>
            </p:cNvCxnSpPr>
            <p:nvPr/>
          </p:nvCxnSpPr>
          <p:spPr>
            <a:xfrm>
              <a:off x="3649503" y="2216726"/>
              <a:ext cx="1308738" cy="187923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405C9F92-5B46-4533-8F82-8A71539F26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6057" y="2412569"/>
              <a:ext cx="1292184" cy="95466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DC9E7BD5-593E-4AE0-B8E7-28608FA18716}"/>
                </a:ext>
              </a:extLst>
            </p:cNvPr>
            <p:cNvSpPr/>
            <p:nvPr/>
          </p:nvSpPr>
          <p:spPr>
            <a:xfrm>
              <a:off x="4760499" y="1964347"/>
              <a:ext cx="304059" cy="2689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D460BD51-179A-4796-BAEC-4E14557B7849}"/>
                </a:ext>
              </a:extLst>
            </p:cNvPr>
            <p:cNvCxnSpPr>
              <a:cxnSpLocks/>
            </p:cNvCxnSpPr>
            <p:nvPr/>
          </p:nvCxnSpPr>
          <p:spPr>
            <a:xfrm>
              <a:off x="5068083" y="1964347"/>
              <a:ext cx="989442" cy="174225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E7C0E7E-143D-409B-A40B-C571F0056A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2528" y="2145552"/>
              <a:ext cx="980082" cy="9441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9442FFD5-A938-452E-A0A7-41C3CBFF1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5779" y="1046076"/>
              <a:ext cx="956296" cy="763188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6502BCBC-5BEC-4655-A42C-46A3BF2345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525" y="1343149"/>
              <a:ext cx="498552" cy="47309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8230A8B7-025C-452F-8E66-CC1E34F45F9F}"/>
                </a:ext>
              </a:extLst>
            </p:cNvPr>
            <p:cNvCxnSpPr>
              <a:cxnSpLocks/>
            </p:cNvCxnSpPr>
            <p:nvPr/>
          </p:nvCxnSpPr>
          <p:spPr>
            <a:xfrm>
              <a:off x="5795136" y="2454954"/>
              <a:ext cx="750244" cy="941076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0F598033-D3A9-40B6-9288-43B7B5DDDCA1}"/>
                </a:ext>
              </a:extLst>
            </p:cNvPr>
            <p:cNvCxnSpPr>
              <a:cxnSpLocks/>
            </p:cNvCxnSpPr>
            <p:nvPr/>
          </p:nvCxnSpPr>
          <p:spPr>
            <a:xfrm>
              <a:off x="6222292" y="2454954"/>
              <a:ext cx="338473" cy="66247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9A207225-73AB-4EF8-B02A-B68AD592B04F}"/>
                </a:ext>
              </a:extLst>
            </p:cNvPr>
            <p:cNvSpPr txBox="1"/>
            <p:nvPr/>
          </p:nvSpPr>
          <p:spPr>
            <a:xfrm>
              <a:off x="6814653" y="2002598"/>
              <a:ext cx="1941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…</a:t>
              </a:r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4D8C6D7C-7E76-4A9A-AF4B-AE8401DAE097}"/>
                </a:ext>
              </a:extLst>
            </p:cNvPr>
            <p:cNvGrpSpPr/>
            <p:nvPr/>
          </p:nvGrpSpPr>
          <p:grpSpPr>
            <a:xfrm>
              <a:off x="1673442" y="2902770"/>
              <a:ext cx="1511925" cy="910891"/>
              <a:chOff x="1758618" y="3378057"/>
              <a:chExt cx="1511925" cy="910891"/>
            </a:xfrm>
          </p:grpSpPr>
          <p:pic>
            <p:nvPicPr>
              <p:cNvPr id="2062" name="Picture 14" descr="Fast forward ">
                <a:extLst>
                  <a:ext uri="{FF2B5EF4-FFF2-40B4-BE49-F238E27FC236}">
                    <a16:creationId xmlns:a16="http://schemas.microsoft.com/office/drawing/2014/main" id="{58BB5F0F-BC4C-42B3-81F4-097967E09E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44712" y="3378057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12DA2C73-6434-483F-ABAB-10B80A6EBBAF}"/>
                  </a:ext>
                </a:extLst>
              </p:cNvPr>
              <p:cNvSpPr txBox="1"/>
              <p:nvPr/>
            </p:nvSpPr>
            <p:spPr>
              <a:xfrm>
                <a:off x="1758618" y="4027338"/>
                <a:ext cx="151192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Featured Maps</a:t>
                </a:r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43186A0-6725-46D4-B77B-8B3F8132263D}"/>
                </a:ext>
              </a:extLst>
            </p:cNvPr>
            <p:cNvGrpSpPr/>
            <p:nvPr/>
          </p:nvGrpSpPr>
          <p:grpSpPr>
            <a:xfrm>
              <a:off x="4191061" y="2859545"/>
              <a:ext cx="1511925" cy="888049"/>
              <a:chOff x="1658432" y="3403488"/>
              <a:chExt cx="1511925" cy="888049"/>
            </a:xfrm>
          </p:grpSpPr>
          <p:pic>
            <p:nvPicPr>
              <p:cNvPr id="210" name="Picture 14" descr="Fast forward ">
                <a:extLst>
                  <a:ext uri="{FF2B5EF4-FFF2-40B4-BE49-F238E27FC236}">
                    <a16:creationId xmlns:a16="http://schemas.microsoft.com/office/drawing/2014/main" id="{EBFD21E5-611D-405C-9E86-1F4DDE5CDE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1945629" y="3403488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2E5B4B99-8124-4867-957A-8BEB6EDF69AF}"/>
                  </a:ext>
                </a:extLst>
              </p:cNvPr>
              <p:cNvSpPr txBox="1"/>
              <p:nvPr/>
            </p:nvSpPr>
            <p:spPr>
              <a:xfrm>
                <a:off x="1658432" y="4029927"/>
                <a:ext cx="151192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  Featured Maps</a:t>
                </a:r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50D30228-86A1-4CBF-828C-1A10A4514E47}"/>
                </a:ext>
              </a:extLst>
            </p:cNvPr>
            <p:cNvGrpSpPr/>
            <p:nvPr/>
          </p:nvGrpSpPr>
          <p:grpSpPr>
            <a:xfrm>
              <a:off x="2768452" y="2649686"/>
              <a:ext cx="1511925" cy="1089371"/>
              <a:chOff x="1578388" y="3123332"/>
              <a:chExt cx="1511925" cy="1089371"/>
            </a:xfrm>
          </p:grpSpPr>
          <p:pic>
            <p:nvPicPr>
              <p:cNvPr id="213" name="Picture 14" descr="Fast forward ">
                <a:extLst>
                  <a:ext uri="{FF2B5EF4-FFF2-40B4-BE49-F238E27FC236}">
                    <a16:creationId xmlns:a16="http://schemas.microsoft.com/office/drawing/2014/main" id="{D510FC38-9AFF-4D06-A627-626928EE11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1983516" y="3123332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B9D96D9F-8EEF-4E23-A6F5-AC03BAD02D09}"/>
                  </a:ext>
                </a:extLst>
              </p:cNvPr>
              <p:cNvSpPr txBox="1"/>
              <p:nvPr/>
            </p:nvSpPr>
            <p:spPr>
              <a:xfrm>
                <a:off x="1578388" y="3781816"/>
                <a:ext cx="151192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Pooled </a:t>
                </a:r>
              </a:p>
              <a:p>
                <a:pPr algn="ctr"/>
                <a:r>
                  <a:rPr lang="en-US" sz="1100" b="1" dirty="0"/>
                  <a:t>Featured Maps</a:t>
                </a:r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7B20F63C-F5C7-4EB1-93D6-6AEF74C49D33}"/>
                </a:ext>
              </a:extLst>
            </p:cNvPr>
            <p:cNvGrpSpPr/>
            <p:nvPr/>
          </p:nvGrpSpPr>
          <p:grpSpPr>
            <a:xfrm>
              <a:off x="5078616" y="2840786"/>
              <a:ext cx="1511925" cy="1072869"/>
              <a:chOff x="1448179" y="3403488"/>
              <a:chExt cx="1511925" cy="1072869"/>
            </a:xfrm>
          </p:grpSpPr>
          <p:pic>
            <p:nvPicPr>
              <p:cNvPr id="216" name="Picture 14" descr="Fast forward ">
                <a:extLst>
                  <a:ext uri="{FF2B5EF4-FFF2-40B4-BE49-F238E27FC236}">
                    <a16:creationId xmlns:a16="http://schemas.microsoft.com/office/drawing/2014/main" id="{3F960E7C-72B3-4712-A7A9-61017FDF90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1945629" y="3403488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55A3B78E-B809-4447-887A-EEF48D81F237}"/>
                  </a:ext>
                </a:extLst>
              </p:cNvPr>
              <p:cNvSpPr txBox="1"/>
              <p:nvPr/>
            </p:nvSpPr>
            <p:spPr>
              <a:xfrm>
                <a:off x="1448179" y="4045470"/>
                <a:ext cx="151192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Pooled </a:t>
                </a:r>
              </a:p>
              <a:p>
                <a:pPr algn="ctr"/>
                <a:r>
                  <a:rPr lang="en-US" sz="1100" b="1" dirty="0"/>
                  <a:t>Featured Maps</a:t>
                </a: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46EEF6C3-FB8D-4787-9C05-272464BC84C3}"/>
                </a:ext>
              </a:extLst>
            </p:cNvPr>
            <p:cNvGrpSpPr/>
            <p:nvPr/>
          </p:nvGrpSpPr>
          <p:grpSpPr>
            <a:xfrm>
              <a:off x="6291711" y="93423"/>
              <a:ext cx="1511925" cy="879616"/>
              <a:chOff x="1795902" y="-20777"/>
              <a:chExt cx="1511925" cy="879616"/>
            </a:xfrm>
          </p:grpSpPr>
          <p:pic>
            <p:nvPicPr>
              <p:cNvPr id="219" name="Picture 14" descr="Fast forward ">
                <a:extLst>
                  <a:ext uri="{FF2B5EF4-FFF2-40B4-BE49-F238E27FC236}">
                    <a16:creationId xmlns:a16="http://schemas.microsoft.com/office/drawing/2014/main" id="{A83D510F-83EE-481C-B467-9B3376DAD1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912509" y="249239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A74A18F-1F88-4FCB-B017-849C9E2D5417}"/>
                  </a:ext>
                </a:extLst>
              </p:cNvPr>
              <p:cNvSpPr txBox="1"/>
              <p:nvPr/>
            </p:nvSpPr>
            <p:spPr>
              <a:xfrm>
                <a:off x="1795902" y="-20777"/>
                <a:ext cx="151192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Flatten Layer</a:t>
                </a:r>
              </a:p>
            </p:txBody>
          </p:sp>
        </p:grp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2526E576-0D2D-438D-A53B-D2BEDC838E0C}"/>
                </a:ext>
              </a:extLst>
            </p:cNvPr>
            <p:cNvSpPr txBox="1"/>
            <p:nvPr/>
          </p:nvSpPr>
          <p:spPr>
            <a:xfrm>
              <a:off x="312256" y="2764344"/>
              <a:ext cx="7172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</a:rPr>
                <a:t>Kernel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4BB9BD02-5FEB-4258-90A3-EFBCEC48FAF7}"/>
                </a:ext>
              </a:extLst>
            </p:cNvPr>
            <p:cNvSpPr txBox="1"/>
            <p:nvPr/>
          </p:nvSpPr>
          <p:spPr>
            <a:xfrm>
              <a:off x="2341736" y="4641628"/>
              <a:ext cx="182901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Abstract Patterns</a:t>
              </a:r>
            </a:p>
          </p:txBody>
        </p:sp>
        <p:pic>
          <p:nvPicPr>
            <p:cNvPr id="122" name="Picture 14" descr="Fast forward ">
              <a:extLst>
                <a:ext uri="{FF2B5EF4-FFF2-40B4-BE49-F238E27FC236}">
                  <a16:creationId xmlns:a16="http://schemas.microsoft.com/office/drawing/2014/main" id="{43029DDA-C3F1-41A0-AC8E-A47195AF4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23049" y="1463262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8F4A083-5A25-4C1B-AEA5-2F0EAAF86104}"/>
                </a:ext>
              </a:extLst>
            </p:cNvPr>
            <p:cNvSpPr txBox="1"/>
            <p:nvPr/>
          </p:nvSpPr>
          <p:spPr>
            <a:xfrm>
              <a:off x="3071886" y="1170744"/>
              <a:ext cx="15119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Neuron</a:t>
              </a:r>
            </a:p>
          </p:txBody>
        </p:sp>
        <p:pic>
          <p:nvPicPr>
            <p:cNvPr id="144" name="Picture 14" descr="Fast forward ">
              <a:extLst>
                <a:ext uri="{FF2B5EF4-FFF2-40B4-BE49-F238E27FC236}">
                  <a16:creationId xmlns:a16="http://schemas.microsoft.com/office/drawing/2014/main" id="{F9733DB4-EBC8-4708-B6DD-6FA53D060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35880" y="1142618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447DF6A-372D-4FA1-BCAE-851DB2CEEC29}"/>
                </a:ext>
              </a:extLst>
            </p:cNvPr>
            <p:cNvSpPr txBox="1"/>
            <p:nvPr/>
          </p:nvSpPr>
          <p:spPr>
            <a:xfrm>
              <a:off x="-115283" y="850100"/>
              <a:ext cx="15119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Input Image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A8F1B3B-0E7F-44F0-AD89-6160444D78DB}"/>
                </a:ext>
              </a:extLst>
            </p:cNvPr>
            <p:cNvGrpSpPr/>
            <p:nvPr/>
          </p:nvGrpSpPr>
          <p:grpSpPr>
            <a:xfrm>
              <a:off x="6826617" y="386440"/>
              <a:ext cx="2455638" cy="3700882"/>
              <a:chOff x="6872718" y="378677"/>
              <a:chExt cx="2455638" cy="3700882"/>
            </a:xfrm>
          </p:grpSpPr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81DCE34C-AF68-4CC5-A752-53CFAF1FC1C1}"/>
                  </a:ext>
                </a:extLst>
              </p:cNvPr>
              <p:cNvCxnSpPr>
                <a:cxnSpLocks/>
                <a:stCxn id="30" idx="3"/>
              </p:cNvCxnSpPr>
              <p:nvPr/>
            </p:nvCxnSpPr>
            <p:spPr>
              <a:xfrm>
                <a:off x="6872718" y="1187526"/>
                <a:ext cx="456191" cy="44384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B38970CF-6DCB-49A9-A4AB-F069222B30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72718" y="2559241"/>
                <a:ext cx="421726" cy="70861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9A8B11A-156A-4291-A8AA-9B3C8A7691BF}"/>
                  </a:ext>
                </a:extLst>
              </p:cNvPr>
              <p:cNvGrpSpPr/>
              <p:nvPr/>
            </p:nvGrpSpPr>
            <p:grpSpPr>
              <a:xfrm>
                <a:off x="6995660" y="378677"/>
                <a:ext cx="2332696" cy="3700882"/>
                <a:chOff x="6995660" y="378677"/>
                <a:chExt cx="2332696" cy="3700882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01417D32-F38A-47CF-9490-A276EE7F107E}"/>
                    </a:ext>
                  </a:extLst>
                </p:cNvPr>
                <p:cNvGrpSpPr/>
                <p:nvPr/>
              </p:nvGrpSpPr>
              <p:grpSpPr>
                <a:xfrm>
                  <a:off x="7303348" y="1528507"/>
                  <a:ext cx="1314096" cy="1235746"/>
                  <a:chOff x="1333386" y="2031120"/>
                  <a:chExt cx="5525163" cy="4009315"/>
                </a:xfrm>
              </p:grpSpPr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5DD25BE5-3ECF-493C-9133-5A9AB9395EA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333386" y="3550236"/>
                    <a:ext cx="952063" cy="787642"/>
                  </a:xfrm>
                  <a:prstGeom prst="ellipse">
                    <a:avLst/>
                  </a:prstGeom>
                  <a:solidFill>
                    <a:srgbClr val="9BBB5C"/>
                  </a:solidFill>
                  <a:ln w="31750">
                    <a:solidFill>
                      <a:srgbClr val="1EA185">
                        <a:lumMod val="50000"/>
                      </a:srgbClr>
                    </a:solidFill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23" name="Straight Arrow Connector 122">
                    <a:extLst>
                      <a:ext uri="{FF2B5EF4-FFF2-40B4-BE49-F238E27FC236}">
                        <a16:creationId xmlns:a16="http://schemas.microsoft.com/office/drawing/2014/main" id="{F4240059-012A-4ABC-A189-4D3BE8188C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85451" y="2049534"/>
                    <a:ext cx="1791798" cy="6651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24" name="Straight Arrow Connector 123">
                    <a:extLst>
                      <a:ext uri="{FF2B5EF4-FFF2-40B4-BE49-F238E27FC236}">
                        <a16:creationId xmlns:a16="http://schemas.microsoft.com/office/drawing/2014/main" id="{B3D243DB-0394-44D1-8143-A5AB6FC28C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85451" y="2714684"/>
                    <a:ext cx="1791798" cy="6651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25" name="Straight Arrow Connector 124">
                    <a:extLst>
                      <a:ext uri="{FF2B5EF4-FFF2-40B4-BE49-F238E27FC236}">
                        <a16:creationId xmlns:a16="http://schemas.microsoft.com/office/drawing/2014/main" id="{09C454AD-6298-4E23-9CC8-2EA40B4B88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85451" y="2714684"/>
                    <a:ext cx="1791798" cy="19954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26" name="Straight Arrow Connector 125">
                    <a:extLst>
                      <a:ext uri="{FF2B5EF4-FFF2-40B4-BE49-F238E27FC236}">
                        <a16:creationId xmlns:a16="http://schemas.microsoft.com/office/drawing/2014/main" id="{5FB92A66-1A33-493D-99D3-9764563520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85451" y="2714684"/>
                    <a:ext cx="1791798" cy="33257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27" name="Straight Arrow Connector 126">
                    <a:extLst>
                      <a:ext uri="{FF2B5EF4-FFF2-40B4-BE49-F238E27FC236}">
                        <a16:creationId xmlns:a16="http://schemas.microsoft.com/office/drawing/2014/main" id="{49849C74-5E5E-4DA0-9544-FE36E5914C40}"/>
                      </a:ext>
                    </a:extLst>
                  </p:cNvPr>
                  <p:cNvCxnSpPr>
                    <a:cxnSpLocks/>
                    <a:stCxn id="116" idx="6"/>
                  </p:cNvCxnSpPr>
                  <p:nvPr/>
                </p:nvCxnSpPr>
                <p:spPr>
                  <a:xfrm flipV="1">
                    <a:off x="2285449" y="2049536"/>
                    <a:ext cx="1791801" cy="1894522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28" name="Straight Arrow Connector 127">
                    <a:extLst>
                      <a:ext uri="{FF2B5EF4-FFF2-40B4-BE49-F238E27FC236}">
                        <a16:creationId xmlns:a16="http://schemas.microsoft.com/office/drawing/2014/main" id="{5F4A489A-B0E8-4C78-AD58-EA2A9C978B3C}"/>
                      </a:ext>
                    </a:extLst>
                  </p:cNvPr>
                  <p:cNvCxnSpPr>
                    <a:cxnSpLocks/>
                    <a:stCxn id="116" idx="6"/>
                  </p:cNvCxnSpPr>
                  <p:nvPr/>
                </p:nvCxnSpPr>
                <p:spPr>
                  <a:xfrm flipV="1">
                    <a:off x="2285449" y="3379835"/>
                    <a:ext cx="1791801" cy="564223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29" name="Straight Arrow Connector 128">
                    <a:extLst>
                      <a:ext uri="{FF2B5EF4-FFF2-40B4-BE49-F238E27FC236}">
                        <a16:creationId xmlns:a16="http://schemas.microsoft.com/office/drawing/2014/main" id="{E0BFC2EA-2221-496B-8760-D2A04D553AA6}"/>
                      </a:ext>
                    </a:extLst>
                  </p:cNvPr>
                  <p:cNvCxnSpPr>
                    <a:cxnSpLocks/>
                    <a:stCxn id="116" idx="6"/>
                  </p:cNvCxnSpPr>
                  <p:nvPr/>
                </p:nvCxnSpPr>
                <p:spPr>
                  <a:xfrm>
                    <a:off x="2285449" y="3944057"/>
                    <a:ext cx="1791801" cy="766079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30" name="Straight Arrow Connector 129">
                    <a:extLst>
                      <a:ext uri="{FF2B5EF4-FFF2-40B4-BE49-F238E27FC236}">
                        <a16:creationId xmlns:a16="http://schemas.microsoft.com/office/drawing/2014/main" id="{1DE20BB4-C07C-47F2-8198-32BB30E94117}"/>
                      </a:ext>
                    </a:extLst>
                  </p:cNvPr>
                  <p:cNvCxnSpPr>
                    <a:cxnSpLocks/>
                    <a:stCxn id="116" idx="6"/>
                  </p:cNvCxnSpPr>
                  <p:nvPr/>
                </p:nvCxnSpPr>
                <p:spPr>
                  <a:xfrm>
                    <a:off x="2285449" y="3944057"/>
                    <a:ext cx="1791801" cy="2096378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31" name="Straight Arrow Connector 130">
                    <a:extLst>
                      <a:ext uri="{FF2B5EF4-FFF2-40B4-BE49-F238E27FC236}">
                        <a16:creationId xmlns:a16="http://schemas.microsoft.com/office/drawing/2014/main" id="{0450718B-B311-4069-A8E6-1ADCA23D53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85451" y="2049534"/>
                    <a:ext cx="1791798" cy="33257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32" name="Straight Arrow Connector 131">
                    <a:extLst>
                      <a:ext uri="{FF2B5EF4-FFF2-40B4-BE49-F238E27FC236}">
                        <a16:creationId xmlns:a16="http://schemas.microsoft.com/office/drawing/2014/main" id="{C30FB3EC-6182-405B-AF08-35495FC1B5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85451" y="3379834"/>
                    <a:ext cx="1791798" cy="19954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33" name="Straight Arrow Connector 132">
                    <a:extLst>
                      <a:ext uri="{FF2B5EF4-FFF2-40B4-BE49-F238E27FC236}">
                        <a16:creationId xmlns:a16="http://schemas.microsoft.com/office/drawing/2014/main" id="{0EB0AF92-6551-4A88-9714-AC1C4FB985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85451" y="4710134"/>
                    <a:ext cx="1791798" cy="6651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34" name="Straight Arrow Connector 133">
                    <a:extLst>
                      <a:ext uri="{FF2B5EF4-FFF2-40B4-BE49-F238E27FC236}">
                        <a16:creationId xmlns:a16="http://schemas.microsoft.com/office/drawing/2014/main" id="{F1507E5F-102C-4E99-A8EA-01A842CBF5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85451" y="5375284"/>
                    <a:ext cx="1791798" cy="6651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35" name="Straight Arrow Connector 134">
                    <a:extLst>
                      <a:ext uri="{FF2B5EF4-FFF2-40B4-BE49-F238E27FC236}">
                        <a16:creationId xmlns:a16="http://schemas.microsoft.com/office/drawing/2014/main" id="{4489FB91-4331-4F34-82BC-4A1569C04C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66751" y="2031120"/>
                    <a:ext cx="1791798" cy="683564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36" name="Straight Arrow Connector 135">
                    <a:extLst>
                      <a:ext uri="{FF2B5EF4-FFF2-40B4-BE49-F238E27FC236}">
                        <a16:creationId xmlns:a16="http://schemas.microsoft.com/office/drawing/2014/main" id="{32D9E342-A8FB-455F-B1AD-E44E1CFC31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66751" y="2049534"/>
                    <a:ext cx="1791798" cy="33257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37" name="Straight Arrow Connector 136">
                    <a:extLst>
                      <a:ext uri="{FF2B5EF4-FFF2-40B4-BE49-F238E27FC236}">
                        <a16:creationId xmlns:a16="http://schemas.microsoft.com/office/drawing/2014/main" id="{865A388F-53CD-4562-90B4-65AAFC7931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066751" y="2714684"/>
                    <a:ext cx="1791798" cy="6651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38" name="Straight Arrow Connector 137">
                    <a:extLst>
                      <a:ext uri="{FF2B5EF4-FFF2-40B4-BE49-F238E27FC236}">
                        <a16:creationId xmlns:a16="http://schemas.microsoft.com/office/drawing/2014/main" id="{96B18731-4650-4D36-9654-4AE1F89BDE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66751" y="3379834"/>
                    <a:ext cx="1791798" cy="19954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39" name="Straight Arrow Connector 138">
                    <a:extLst>
                      <a:ext uri="{FF2B5EF4-FFF2-40B4-BE49-F238E27FC236}">
                        <a16:creationId xmlns:a16="http://schemas.microsoft.com/office/drawing/2014/main" id="{1CA1A719-5EE5-4D90-9414-1A9FBD2C9B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066751" y="2714684"/>
                    <a:ext cx="1791798" cy="19954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40" name="Straight Arrow Connector 139">
                    <a:extLst>
                      <a:ext uri="{FF2B5EF4-FFF2-40B4-BE49-F238E27FC236}">
                        <a16:creationId xmlns:a16="http://schemas.microsoft.com/office/drawing/2014/main" id="{A7D9DFAE-330B-444C-B099-E3888491B0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66751" y="4710134"/>
                    <a:ext cx="1791798" cy="6651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41" name="Straight Arrow Connector 140">
                    <a:extLst>
                      <a:ext uri="{FF2B5EF4-FFF2-40B4-BE49-F238E27FC236}">
                        <a16:creationId xmlns:a16="http://schemas.microsoft.com/office/drawing/2014/main" id="{9E514C72-B1CA-4D9B-90AD-654920A2AF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066751" y="2714684"/>
                    <a:ext cx="1791798" cy="33257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  <p:cxnSp>
                <p:nvCxnSpPr>
                  <p:cNvPr id="142" name="Straight Arrow Connector 141">
                    <a:extLst>
                      <a:ext uri="{FF2B5EF4-FFF2-40B4-BE49-F238E27FC236}">
                        <a16:creationId xmlns:a16="http://schemas.microsoft.com/office/drawing/2014/main" id="{DA377EE0-7C3B-4A81-BCC8-6F60CA8545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066751" y="5375284"/>
                    <a:ext cx="1791798" cy="66515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  <a:miter lim="800000"/>
                    <a:tailEnd type="stealth"/>
                  </a:ln>
                  <a:effectLst/>
                </p:spPr>
              </p:cxn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3A2EAAA6-38A9-490E-8592-CDF9A39BC0FC}"/>
                    </a:ext>
                  </a:extLst>
                </p:cNvPr>
                <p:cNvGrpSpPr/>
                <p:nvPr/>
              </p:nvGrpSpPr>
              <p:grpSpPr>
                <a:xfrm>
                  <a:off x="6995660" y="3046526"/>
                  <a:ext cx="1511925" cy="1033033"/>
                  <a:chOff x="1173502" y="3410942"/>
                  <a:chExt cx="1511925" cy="1033033"/>
                </a:xfrm>
              </p:grpSpPr>
              <p:pic>
                <p:nvPicPr>
                  <p:cNvPr id="222" name="Picture 14" descr="Fast forward ">
                    <a:extLst>
                      <a:ext uri="{FF2B5EF4-FFF2-40B4-BE49-F238E27FC236}">
                        <a16:creationId xmlns:a16="http://schemas.microsoft.com/office/drawing/2014/main" id="{9917E2E5-F142-456D-8B35-19A35135B54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6200000">
                    <a:off x="1626164" y="3410942"/>
                    <a:ext cx="609600" cy="6096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9403B120-FD50-4235-9D8E-891DCE55262F}"/>
                      </a:ext>
                    </a:extLst>
                  </p:cNvPr>
                  <p:cNvSpPr txBox="1"/>
                  <p:nvPr/>
                </p:nvSpPr>
                <p:spPr>
                  <a:xfrm>
                    <a:off x="1173502" y="4013088"/>
                    <a:ext cx="1511925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00" b="1" dirty="0"/>
                      <a:t>Fully </a:t>
                    </a:r>
                  </a:p>
                  <a:p>
                    <a:pPr algn="ctr"/>
                    <a:r>
                      <a:rPr lang="en-US" sz="1100" b="1" dirty="0"/>
                      <a:t>Connected Layer</a:t>
                    </a:r>
                  </a:p>
                </p:txBody>
              </p:sp>
            </p:grp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59B54A52-3F2C-4736-BE2E-85D888D73B40}"/>
                    </a:ext>
                  </a:extLst>
                </p:cNvPr>
                <p:cNvGrpSpPr/>
                <p:nvPr/>
              </p:nvGrpSpPr>
              <p:grpSpPr>
                <a:xfrm rot="10800000">
                  <a:off x="7044391" y="378677"/>
                  <a:ext cx="1511925" cy="902118"/>
                  <a:chOff x="1749914" y="3167082"/>
                  <a:chExt cx="1511925" cy="902118"/>
                </a:xfrm>
              </p:grpSpPr>
              <p:pic>
                <p:nvPicPr>
                  <p:cNvPr id="232" name="Picture 14" descr="Fast forward ">
                    <a:extLst>
                      <a:ext uri="{FF2B5EF4-FFF2-40B4-BE49-F238E27FC236}">
                        <a16:creationId xmlns:a16="http://schemas.microsoft.com/office/drawing/2014/main" id="{F43B6162-A0B6-498E-AEF2-46EEEE93613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6200000">
                    <a:off x="2201076" y="3167082"/>
                    <a:ext cx="609600" cy="6096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33" name="TextBox 232">
                    <a:extLst>
                      <a:ext uri="{FF2B5EF4-FFF2-40B4-BE49-F238E27FC236}">
                        <a16:creationId xmlns:a16="http://schemas.microsoft.com/office/drawing/2014/main" id="{47D635CA-EDB5-4DBD-917F-CD6337F579D2}"/>
                      </a:ext>
                    </a:extLst>
                  </p:cNvPr>
                  <p:cNvSpPr txBox="1"/>
                  <p:nvPr/>
                </p:nvSpPr>
                <p:spPr>
                  <a:xfrm rot="10800000">
                    <a:off x="1749914" y="3807590"/>
                    <a:ext cx="1511925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00" b="1" dirty="0"/>
                      <a:t>Classification</a:t>
                    </a:r>
                  </a:p>
                </p:txBody>
              </p:sp>
            </p:grpSp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FD535516-29AF-4420-9AE0-3D17273405CF}"/>
                    </a:ext>
                  </a:extLst>
                </p:cNvPr>
                <p:cNvSpPr txBox="1"/>
                <p:nvPr/>
              </p:nvSpPr>
              <p:spPr>
                <a:xfrm>
                  <a:off x="8291498" y="3442623"/>
                  <a:ext cx="103685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/>
                    <a:t>SoftMax</a:t>
                  </a:r>
                </a:p>
                <a:p>
                  <a:pPr algn="ctr"/>
                  <a:r>
                    <a:rPr lang="en-US" sz="1100" b="1" dirty="0"/>
                    <a:t> Layer</a:t>
                  </a:r>
                </a:p>
              </p:txBody>
            </p:sp>
          </p:grpSp>
        </p:grp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D0909EDD-1AC6-47B2-909E-65B4176FA077}"/>
                </a:ext>
              </a:extLst>
            </p:cNvPr>
            <p:cNvCxnSpPr>
              <a:cxnSpLocks/>
              <a:stCxn id="48" idx="0"/>
              <a:endCxn id="152" idx="0"/>
            </p:cNvCxnSpPr>
            <p:nvPr/>
          </p:nvCxnSpPr>
          <p:spPr>
            <a:xfrm rot="5400000" flipH="1" flipV="1">
              <a:off x="4571354" y="555202"/>
              <a:ext cx="18319" cy="2605902"/>
            </a:xfrm>
            <a:prstGeom prst="bentConnector3">
              <a:avLst>
                <a:gd name="adj1" fmla="val 4301212"/>
              </a:avLst>
            </a:prstGeom>
            <a:ln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lowchart: Or 20">
              <a:extLst>
                <a:ext uri="{FF2B5EF4-FFF2-40B4-BE49-F238E27FC236}">
                  <a16:creationId xmlns:a16="http://schemas.microsoft.com/office/drawing/2014/main" id="{6C36F503-FFF8-4310-BEE2-4020F6A10E31}"/>
                </a:ext>
              </a:extLst>
            </p:cNvPr>
            <p:cNvSpPr/>
            <p:nvPr/>
          </p:nvSpPr>
          <p:spPr>
            <a:xfrm>
              <a:off x="4336617" y="880863"/>
              <a:ext cx="415757" cy="407426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0" name="Picture 14" descr="Fast forward ">
              <a:extLst>
                <a:ext uri="{FF2B5EF4-FFF2-40B4-BE49-F238E27FC236}">
                  <a16:creationId xmlns:a16="http://schemas.microsoft.com/office/drawing/2014/main" id="{029B1BAC-AEE8-426F-9C90-29AD1EA0C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838597" y="42702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D2D22FF2-7A2A-4DAE-BEE4-43A1E8F1531A}"/>
                </a:ext>
              </a:extLst>
            </p:cNvPr>
            <p:cNvSpPr txBox="1"/>
            <p:nvPr/>
          </p:nvSpPr>
          <p:spPr>
            <a:xfrm>
              <a:off x="4387434" y="134507"/>
              <a:ext cx="15119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Residual Block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4D0E6555-EC9F-40CB-90E2-24013733C82D}"/>
                </a:ext>
              </a:extLst>
            </p:cNvPr>
            <p:cNvSpPr/>
            <p:nvPr/>
          </p:nvSpPr>
          <p:spPr>
            <a:xfrm>
              <a:off x="2277630" y="2307035"/>
              <a:ext cx="304059" cy="26894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06A538-186A-4ABD-9ED8-35C2FC7C5D66}"/>
                </a:ext>
              </a:extLst>
            </p:cNvPr>
            <p:cNvCxnSpPr>
              <a:cxnSpLocks/>
            </p:cNvCxnSpPr>
            <p:nvPr/>
          </p:nvCxnSpPr>
          <p:spPr>
            <a:xfrm>
              <a:off x="2017155" y="2231198"/>
              <a:ext cx="267637" cy="359837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1F0D6442-5045-4732-A30F-C29067F76E6D}"/>
                </a:ext>
              </a:extLst>
            </p:cNvPr>
            <p:cNvCxnSpPr>
              <a:cxnSpLocks/>
            </p:cNvCxnSpPr>
            <p:nvPr/>
          </p:nvCxnSpPr>
          <p:spPr>
            <a:xfrm>
              <a:off x="2322943" y="2231197"/>
              <a:ext cx="267637" cy="359837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96D3545-358A-419B-A20F-F222E4C024B5}"/>
                </a:ext>
              </a:extLst>
            </p:cNvPr>
            <p:cNvSpPr txBox="1"/>
            <p:nvPr/>
          </p:nvSpPr>
          <p:spPr>
            <a:xfrm rot="3200846">
              <a:off x="1766323" y="2336160"/>
              <a:ext cx="5852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Stride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4DEDC2C-151D-42BB-9163-564AE9E1C238}"/>
                </a:ext>
              </a:extLst>
            </p:cNvPr>
            <p:cNvCxnSpPr>
              <a:cxnSpLocks/>
            </p:cNvCxnSpPr>
            <p:nvPr/>
          </p:nvCxnSpPr>
          <p:spPr>
            <a:xfrm>
              <a:off x="1673433" y="1578124"/>
              <a:ext cx="78332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8E2CC227-9B68-46B9-A5C2-D2251FD45A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6585" y="1755218"/>
              <a:ext cx="516539" cy="4351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C69AFF1D-38FB-49A9-B977-EB38DFD188E1}"/>
                </a:ext>
              </a:extLst>
            </p:cNvPr>
            <p:cNvSpPr txBox="1"/>
            <p:nvPr/>
          </p:nvSpPr>
          <p:spPr>
            <a:xfrm rot="1445505">
              <a:off x="1986827" y="1509586"/>
              <a:ext cx="15119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1">
                      <a:lumMod val="75000"/>
                    </a:schemeClr>
                  </a:solidFill>
                </a:rPr>
                <a:t>Poo</a:t>
              </a:r>
              <a:r>
                <a:rPr lang="en-US" sz="1100" b="1" dirty="0">
                  <a:solidFill>
                    <a:srgbClr val="92D050"/>
                  </a:solidFill>
                </a:rPr>
                <a:t>ling</a:t>
              </a:r>
            </a:p>
          </p:txBody>
        </p:sp>
        <p:pic>
          <p:nvPicPr>
            <p:cNvPr id="1028" name="Picture 4" descr="Wave graph ">
              <a:extLst>
                <a:ext uri="{FF2B5EF4-FFF2-40B4-BE49-F238E27FC236}">
                  <a16:creationId xmlns:a16="http://schemas.microsoft.com/office/drawing/2014/main" id="{12D01A1B-8C27-48CA-97FF-1B00E8CCF4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609" y="111834"/>
              <a:ext cx="889232" cy="889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E60C69E4-7A93-47DF-BC87-112F661DCC87}"/>
                </a:ext>
              </a:extLst>
            </p:cNvPr>
            <p:cNvSpPr txBox="1"/>
            <p:nvPr/>
          </p:nvSpPr>
          <p:spPr>
            <a:xfrm rot="16200000">
              <a:off x="2320809" y="421927"/>
              <a:ext cx="15119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Overfitting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8E62217-8743-4A26-8AD3-740AA3A9DAFA}"/>
                </a:ext>
              </a:extLst>
            </p:cNvPr>
            <p:cNvSpPr/>
            <p:nvPr/>
          </p:nvSpPr>
          <p:spPr>
            <a:xfrm>
              <a:off x="6605835" y="1091162"/>
              <a:ext cx="202911" cy="19357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29DF35B3-48EF-458D-A62F-9081B0034D7D}"/>
                </a:ext>
              </a:extLst>
            </p:cNvPr>
            <p:cNvSpPr/>
            <p:nvPr/>
          </p:nvSpPr>
          <p:spPr>
            <a:xfrm>
              <a:off x="6613455" y="1477766"/>
              <a:ext cx="202911" cy="19357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80898CEE-20BE-4B2D-BA86-C0028B084D20}"/>
                </a:ext>
              </a:extLst>
            </p:cNvPr>
            <p:cNvSpPr/>
            <p:nvPr/>
          </p:nvSpPr>
          <p:spPr>
            <a:xfrm>
              <a:off x="6605835" y="1907018"/>
              <a:ext cx="202911" cy="19357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20A19D1E-110F-4BC4-8998-70F848D0CD12}"/>
                </a:ext>
              </a:extLst>
            </p:cNvPr>
            <p:cNvSpPr/>
            <p:nvPr/>
          </p:nvSpPr>
          <p:spPr>
            <a:xfrm>
              <a:off x="6611742" y="2317453"/>
              <a:ext cx="202911" cy="19357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3E5B2D02-2B60-4293-854D-C126F52A7264}"/>
                </a:ext>
              </a:extLst>
            </p:cNvPr>
            <p:cNvSpPr/>
            <p:nvPr/>
          </p:nvSpPr>
          <p:spPr>
            <a:xfrm>
              <a:off x="6612822" y="2741498"/>
              <a:ext cx="202911" cy="19357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C369152F-730C-41D6-83C5-AD0782AAB2B7}"/>
                </a:ext>
              </a:extLst>
            </p:cNvPr>
            <p:cNvSpPr/>
            <p:nvPr/>
          </p:nvSpPr>
          <p:spPr>
            <a:xfrm>
              <a:off x="6605835" y="3171068"/>
              <a:ext cx="202911" cy="19357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2F6050-86BB-4A85-A985-E856FCA329FD}"/>
                </a:ext>
              </a:extLst>
            </p:cNvPr>
            <p:cNvSpPr/>
            <p:nvPr/>
          </p:nvSpPr>
          <p:spPr>
            <a:xfrm>
              <a:off x="1188720" y="93423"/>
              <a:ext cx="5155626" cy="4455717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B6E9062-A160-4EB5-8933-D7A422FF745A}"/>
                </a:ext>
              </a:extLst>
            </p:cNvPr>
            <p:cNvSpPr txBox="1"/>
            <p:nvPr/>
          </p:nvSpPr>
          <p:spPr>
            <a:xfrm>
              <a:off x="1150065" y="83931"/>
              <a:ext cx="15114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X 3, 5 …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2CFACE1-CB2C-49C0-BBB5-EEFE17D80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6898" y="4267922"/>
              <a:ext cx="694485" cy="6968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526CE79-B315-4943-A2A2-BC488889E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18405" y="4288489"/>
              <a:ext cx="694485" cy="6944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799148C6-5AA8-4DFD-896C-B617F91700DB}"/>
                </a:ext>
              </a:extLst>
            </p:cNvPr>
            <p:cNvGrpSpPr/>
            <p:nvPr/>
          </p:nvGrpSpPr>
          <p:grpSpPr>
            <a:xfrm>
              <a:off x="1240107" y="3760424"/>
              <a:ext cx="5051350" cy="656332"/>
              <a:chOff x="1365296" y="3772023"/>
              <a:chExt cx="5051350" cy="656332"/>
            </a:xfrm>
          </p:grpSpPr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1E74A199-B724-4976-B096-8F2615321586}"/>
                  </a:ext>
                </a:extLst>
              </p:cNvPr>
              <p:cNvGrpSpPr/>
              <p:nvPr/>
            </p:nvGrpSpPr>
            <p:grpSpPr>
              <a:xfrm>
                <a:off x="1365296" y="3772023"/>
                <a:ext cx="5051350" cy="656332"/>
                <a:chOff x="1436978" y="3735242"/>
                <a:chExt cx="5051350" cy="656332"/>
              </a:xfrm>
            </p:grpSpPr>
            <p:pic>
              <p:nvPicPr>
                <p:cNvPr id="229" name="Picture 16" descr="Right arrow ">
                  <a:extLst>
                    <a:ext uri="{FF2B5EF4-FFF2-40B4-BE49-F238E27FC236}">
                      <a16:creationId xmlns:a16="http://schemas.microsoft.com/office/drawing/2014/main" id="{318D00A8-5B01-4AC5-9276-D778FF69B5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31996" y="3735242"/>
                  <a:ext cx="656332" cy="6563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0" name="Picture 16" descr="Right arrow ">
                  <a:extLst>
                    <a:ext uri="{FF2B5EF4-FFF2-40B4-BE49-F238E27FC236}">
                      <a16:creationId xmlns:a16="http://schemas.microsoft.com/office/drawing/2014/main" id="{5C401175-3558-4989-A285-66751E28F0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1436978" y="3735242"/>
                  <a:ext cx="656332" cy="6563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C752C429-8EE3-4A40-B1CD-A17AB29464E9}"/>
                  </a:ext>
                </a:extLst>
              </p:cNvPr>
              <p:cNvSpPr txBox="1"/>
              <p:nvPr/>
            </p:nvSpPr>
            <p:spPr>
              <a:xfrm>
                <a:off x="2667878" y="3876060"/>
                <a:ext cx="32434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Feature Extraction</a:t>
                </a:r>
              </a:p>
            </p:txBody>
          </p:sp>
        </p:grp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0017A29-050F-479B-A06A-EF59DC542D87}"/>
                </a:ext>
              </a:extLst>
            </p:cNvPr>
            <p:cNvSpPr/>
            <p:nvPr/>
          </p:nvSpPr>
          <p:spPr>
            <a:xfrm>
              <a:off x="7100820" y="364871"/>
              <a:ext cx="1209881" cy="392361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0" name="Picture 14" descr="Fast forward ">
              <a:extLst>
                <a:ext uri="{FF2B5EF4-FFF2-40B4-BE49-F238E27FC236}">
                  <a16:creationId xmlns:a16="http://schemas.microsoft.com/office/drawing/2014/main" id="{B2FF271B-51DA-4308-A1F7-E623F39F5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445398" y="2792400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ACCE5F05-B10A-49AC-B3FC-843E05FCE43B}"/>
                </a:ext>
              </a:extLst>
            </p:cNvPr>
            <p:cNvSpPr/>
            <p:nvPr/>
          </p:nvSpPr>
          <p:spPr>
            <a:xfrm>
              <a:off x="8431983" y="363440"/>
              <a:ext cx="649553" cy="392505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2" name="Picture 16" descr="Right arrow ">
            <a:extLst>
              <a:ext uri="{FF2B5EF4-FFF2-40B4-BE49-F238E27FC236}">
                <a16:creationId xmlns:a16="http://schemas.microsoft.com/office/drawing/2014/main" id="{94FAAB7E-712D-4CC3-89FB-C92C6CA8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24" y="4488570"/>
            <a:ext cx="656332" cy="6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F6355D5A-6C8A-4A66-86DC-8751A8434020}"/>
              </a:ext>
            </a:extLst>
          </p:cNvPr>
          <p:cNvSpPr txBox="1"/>
          <p:nvPr/>
        </p:nvSpPr>
        <p:spPr>
          <a:xfrm>
            <a:off x="7849230" y="1985645"/>
            <a:ext cx="1511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…</a:t>
            </a: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770F6364-96D3-44E8-8175-5B41635D9F92}"/>
              </a:ext>
            </a:extLst>
          </p:cNvPr>
          <p:cNvSpPr/>
          <p:nvPr/>
        </p:nvSpPr>
        <p:spPr bwMode="auto">
          <a:xfrm>
            <a:off x="7173426" y="2454593"/>
            <a:ext cx="226437" cy="242766"/>
          </a:xfrm>
          <a:prstGeom prst="ellipse">
            <a:avLst/>
          </a:prstGeom>
          <a:solidFill>
            <a:srgbClr val="9BBB5C"/>
          </a:solidFill>
          <a:ln w="31750">
            <a:solidFill>
              <a:srgbClr val="1EA185">
                <a:lumMod val="50000"/>
              </a:srgb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700FEA9B-2425-4CA0-A884-624BD03C3814}"/>
              </a:ext>
            </a:extLst>
          </p:cNvPr>
          <p:cNvSpPr/>
          <p:nvPr/>
        </p:nvSpPr>
        <p:spPr bwMode="auto">
          <a:xfrm>
            <a:off x="7188286" y="1600380"/>
            <a:ext cx="226437" cy="242766"/>
          </a:xfrm>
          <a:prstGeom prst="ellipse">
            <a:avLst/>
          </a:prstGeom>
          <a:solidFill>
            <a:srgbClr val="9BBB5C"/>
          </a:solidFill>
          <a:ln w="31750">
            <a:solidFill>
              <a:srgbClr val="1EA185">
                <a:lumMod val="50000"/>
              </a:srgb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A919282-F9E9-4128-A8A1-297337D9258C}"/>
              </a:ext>
            </a:extLst>
          </p:cNvPr>
          <p:cNvSpPr/>
          <p:nvPr/>
        </p:nvSpPr>
        <p:spPr bwMode="auto">
          <a:xfrm>
            <a:off x="7827096" y="1409864"/>
            <a:ext cx="226437" cy="242766"/>
          </a:xfrm>
          <a:prstGeom prst="ellipse">
            <a:avLst/>
          </a:prstGeom>
          <a:solidFill>
            <a:srgbClr val="9BBB5C"/>
          </a:solidFill>
          <a:ln w="31750">
            <a:solidFill>
              <a:srgbClr val="1EA185">
                <a:lumMod val="50000"/>
              </a:srgb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8E43E896-8AC4-4990-8FE2-826374C9A92A}"/>
              </a:ext>
            </a:extLst>
          </p:cNvPr>
          <p:cNvSpPr/>
          <p:nvPr/>
        </p:nvSpPr>
        <p:spPr bwMode="auto">
          <a:xfrm>
            <a:off x="7834905" y="1852447"/>
            <a:ext cx="226437" cy="242766"/>
          </a:xfrm>
          <a:prstGeom prst="ellipse">
            <a:avLst/>
          </a:prstGeom>
          <a:solidFill>
            <a:srgbClr val="9BBB5C"/>
          </a:solidFill>
          <a:ln w="31750">
            <a:solidFill>
              <a:srgbClr val="1EA185">
                <a:lumMod val="50000"/>
              </a:srgb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635671C1-CCC5-442D-B48C-27B3C0080399}"/>
              </a:ext>
            </a:extLst>
          </p:cNvPr>
          <p:cNvSpPr/>
          <p:nvPr/>
        </p:nvSpPr>
        <p:spPr bwMode="auto">
          <a:xfrm>
            <a:off x="7834800" y="2225432"/>
            <a:ext cx="226437" cy="242766"/>
          </a:xfrm>
          <a:prstGeom prst="ellipse">
            <a:avLst/>
          </a:prstGeom>
          <a:solidFill>
            <a:srgbClr val="9BBB5C"/>
          </a:solidFill>
          <a:ln w="31750">
            <a:solidFill>
              <a:srgbClr val="1EA185">
                <a:lumMod val="50000"/>
              </a:srgb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F4DA539D-99B5-43BE-A5BA-889EBF948832}"/>
              </a:ext>
            </a:extLst>
          </p:cNvPr>
          <p:cNvSpPr/>
          <p:nvPr/>
        </p:nvSpPr>
        <p:spPr bwMode="auto">
          <a:xfrm>
            <a:off x="7842388" y="2643475"/>
            <a:ext cx="226437" cy="242766"/>
          </a:xfrm>
          <a:prstGeom prst="ellipse">
            <a:avLst/>
          </a:prstGeom>
          <a:solidFill>
            <a:srgbClr val="9BBB5C"/>
          </a:solidFill>
          <a:ln w="31750">
            <a:solidFill>
              <a:srgbClr val="1EA185">
                <a:lumMod val="50000"/>
              </a:srgb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A53CEB5-47C7-4D71-80F1-13793E83C9D7}"/>
              </a:ext>
            </a:extLst>
          </p:cNvPr>
          <p:cNvSpPr/>
          <p:nvPr/>
        </p:nvSpPr>
        <p:spPr bwMode="auto">
          <a:xfrm>
            <a:off x="8499834" y="1630860"/>
            <a:ext cx="226437" cy="242766"/>
          </a:xfrm>
          <a:prstGeom prst="ellipse">
            <a:avLst/>
          </a:prstGeom>
          <a:solidFill>
            <a:srgbClr val="FF0000"/>
          </a:solidFill>
          <a:ln w="31750">
            <a:solidFill>
              <a:srgbClr val="5E0216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0A8A98C5-3718-4199-A717-3D6EBD00EB17}"/>
              </a:ext>
            </a:extLst>
          </p:cNvPr>
          <p:cNvSpPr/>
          <p:nvPr/>
        </p:nvSpPr>
        <p:spPr bwMode="auto">
          <a:xfrm>
            <a:off x="8498326" y="2446439"/>
            <a:ext cx="226437" cy="242766"/>
          </a:xfrm>
          <a:prstGeom prst="ellipse">
            <a:avLst/>
          </a:prstGeom>
          <a:solidFill>
            <a:srgbClr val="00B0F0"/>
          </a:solidFill>
          <a:ln w="31750">
            <a:solidFill>
              <a:schemeClr val="accent1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77ACAFA-E102-45C0-A841-39B7C361C688}"/>
              </a:ext>
            </a:extLst>
          </p:cNvPr>
          <p:cNvSpPr/>
          <p:nvPr/>
        </p:nvSpPr>
        <p:spPr>
          <a:xfrm>
            <a:off x="2351741" y="2663255"/>
            <a:ext cx="206034" cy="16281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CB16466A-987D-41A4-AB9F-C0B76974D645}"/>
              </a:ext>
            </a:extLst>
          </p:cNvPr>
          <p:cNvSpPr txBox="1"/>
          <p:nvPr/>
        </p:nvSpPr>
        <p:spPr>
          <a:xfrm>
            <a:off x="2246736" y="2810076"/>
            <a:ext cx="683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Padding</a:t>
            </a:r>
          </a:p>
        </p:txBody>
      </p:sp>
      <p:pic>
        <p:nvPicPr>
          <p:cNvPr id="202" name="Picture 16" descr="Right arrow ">
            <a:extLst>
              <a:ext uri="{FF2B5EF4-FFF2-40B4-BE49-F238E27FC236}">
                <a16:creationId xmlns:a16="http://schemas.microsoft.com/office/drawing/2014/main" id="{A31B3118-9A9E-4E08-A86E-13DCC904B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31" y="4562521"/>
            <a:ext cx="656332" cy="6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" name="TextBox 205">
            <a:extLst>
              <a:ext uri="{FF2B5EF4-FFF2-40B4-BE49-F238E27FC236}">
                <a16:creationId xmlns:a16="http://schemas.microsoft.com/office/drawing/2014/main" id="{00F67C6D-4C25-4FC1-88D5-26120958F709}"/>
              </a:ext>
            </a:extLst>
          </p:cNvPr>
          <p:cNvSpPr txBox="1"/>
          <p:nvPr/>
        </p:nvSpPr>
        <p:spPr>
          <a:xfrm>
            <a:off x="6259236" y="4306784"/>
            <a:ext cx="2345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Transfer Learning </a:t>
            </a:r>
          </a:p>
        </p:txBody>
      </p:sp>
    </p:spTree>
    <p:extLst>
      <p:ext uri="{BB962C8B-B14F-4D97-AF65-F5344CB8AC3E}">
        <p14:creationId xmlns:p14="http://schemas.microsoft.com/office/powerpoint/2010/main" val="2354822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5E129506-E32A-454F-B03D-619943F4C36B}"/>
              </a:ext>
            </a:extLst>
          </p:cNvPr>
          <p:cNvGrpSpPr/>
          <p:nvPr/>
        </p:nvGrpSpPr>
        <p:grpSpPr>
          <a:xfrm rot="10800000">
            <a:off x="-9046" y="0"/>
            <a:ext cx="9144023" cy="5143501"/>
            <a:chOff x="0" y="0"/>
            <a:chExt cx="9144023" cy="5143501"/>
          </a:xfrm>
        </p:grpSpPr>
        <p:pic>
          <p:nvPicPr>
            <p:cNvPr id="66" name="Google Shape;95;p18">
              <a:extLst>
                <a:ext uri="{FF2B5EF4-FFF2-40B4-BE49-F238E27FC236}">
                  <a16:creationId xmlns:a16="http://schemas.microsoft.com/office/drawing/2014/main" id="{E5268A75-A558-4A76-8339-FDCCBC0423A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2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B9A2B75-92ED-4E90-9574-CA816B6FEA9A}"/>
                </a:ext>
              </a:extLst>
            </p:cNvPr>
            <p:cNvSpPr/>
            <p:nvPr/>
          </p:nvSpPr>
          <p:spPr bwMode="auto">
            <a:xfrm>
              <a:off x="0" y="4729655"/>
              <a:ext cx="9144000" cy="41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125" name="Rectangle: Top Corners Rounded 124">
            <a:extLst>
              <a:ext uri="{FF2B5EF4-FFF2-40B4-BE49-F238E27FC236}">
                <a16:creationId xmlns:a16="http://schemas.microsoft.com/office/drawing/2014/main" id="{F3CEB827-7AD8-40E7-825C-A0249A287926}"/>
              </a:ext>
            </a:extLst>
          </p:cNvPr>
          <p:cNvSpPr/>
          <p:nvPr/>
        </p:nvSpPr>
        <p:spPr bwMode="auto">
          <a:xfrm flipV="1">
            <a:off x="7576505" y="2678026"/>
            <a:ext cx="1317029" cy="1795639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Speech Bubble: Rectangle 125">
            <a:extLst>
              <a:ext uri="{FF2B5EF4-FFF2-40B4-BE49-F238E27FC236}">
                <a16:creationId xmlns:a16="http://schemas.microsoft.com/office/drawing/2014/main" id="{B4F0AC5B-1982-42F9-B43C-FB6F3C5AB45A}"/>
              </a:ext>
            </a:extLst>
          </p:cNvPr>
          <p:cNvSpPr/>
          <p:nvPr/>
        </p:nvSpPr>
        <p:spPr bwMode="auto">
          <a:xfrm flipV="1">
            <a:off x="7576505" y="3580394"/>
            <a:ext cx="1317029" cy="897062"/>
          </a:xfrm>
          <a:prstGeom prst="wedgeRectCallou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angle: Top Corners Rounded 116">
            <a:extLst>
              <a:ext uri="{FF2B5EF4-FFF2-40B4-BE49-F238E27FC236}">
                <a16:creationId xmlns:a16="http://schemas.microsoft.com/office/drawing/2014/main" id="{8688C619-8677-4313-9F69-6E9B93D651FC}"/>
              </a:ext>
            </a:extLst>
          </p:cNvPr>
          <p:cNvSpPr/>
          <p:nvPr/>
        </p:nvSpPr>
        <p:spPr bwMode="auto">
          <a:xfrm flipV="1">
            <a:off x="6195072" y="2678026"/>
            <a:ext cx="1317029" cy="1795639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Speech Bubble: Rectangle 121">
            <a:extLst>
              <a:ext uri="{FF2B5EF4-FFF2-40B4-BE49-F238E27FC236}">
                <a16:creationId xmlns:a16="http://schemas.microsoft.com/office/drawing/2014/main" id="{E929EFBB-5D4F-4540-AAC2-2F2A4C9C6E9D}"/>
              </a:ext>
            </a:extLst>
          </p:cNvPr>
          <p:cNvSpPr/>
          <p:nvPr/>
        </p:nvSpPr>
        <p:spPr bwMode="auto">
          <a:xfrm flipV="1">
            <a:off x="6195072" y="3580394"/>
            <a:ext cx="1317029" cy="897062"/>
          </a:xfrm>
          <a:prstGeom prst="wedgeRectCallou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: Top Corners Rounded 115">
            <a:extLst>
              <a:ext uri="{FF2B5EF4-FFF2-40B4-BE49-F238E27FC236}">
                <a16:creationId xmlns:a16="http://schemas.microsoft.com/office/drawing/2014/main" id="{55AC91D3-6BD3-490A-A86E-085CBA9BA8B7}"/>
              </a:ext>
            </a:extLst>
          </p:cNvPr>
          <p:cNvSpPr/>
          <p:nvPr/>
        </p:nvSpPr>
        <p:spPr bwMode="auto">
          <a:xfrm flipV="1">
            <a:off x="4814728" y="2678026"/>
            <a:ext cx="1317029" cy="1795640"/>
          </a:xfrm>
          <a:prstGeom prst="round2Same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Speech Bubble: Rectangle 120">
            <a:extLst>
              <a:ext uri="{FF2B5EF4-FFF2-40B4-BE49-F238E27FC236}">
                <a16:creationId xmlns:a16="http://schemas.microsoft.com/office/drawing/2014/main" id="{084FCAA8-FB59-415D-B550-5E59C1A54C7F}"/>
              </a:ext>
            </a:extLst>
          </p:cNvPr>
          <p:cNvSpPr/>
          <p:nvPr/>
        </p:nvSpPr>
        <p:spPr bwMode="auto">
          <a:xfrm flipV="1">
            <a:off x="4814728" y="3580394"/>
            <a:ext cx="1317029" cy="897062"/>
          </a:xfrm>
          <a:prstGeom prst="wedgeRect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: Top Corners Rounded 114">
            <a:extLst>
              <a:ext uri="{FF2B5EF4-FFF2-40B4-BE49-F238E27FC236}">
                <a16:creationId xmlns:a16="http://schemas.microsoft.com/office/drawing/2014/main" id="{22BF0533-E0D6-479B-B0F4-1F8C1242899A}"/>
              </a:ext>
            </a:extLst>
          </p:cNvPr>
          <p:cNvSpPr/>
          <p:nvPr/>
        </p:nvSpPr>
        <p:spPr bwMode="auto">
          <a:xfrm flipV="1">
            <a:off x="3434383" y="2678026"/>
            <a:ext cx="1317029" cy="1795640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Speech Bubble: Rectangle 119">
            <a:extLst>
              <a:ext uri="{FF2B5EF4-FFF2-40B4-BE49-F238E27FC236}">
                <a16:creationId xmlns:a16="http://schemas.microsoft.com/office/drawing/2014/main" id="{90DE6C87-4D94-484A-881F-02D175860A8E}"/>
              </a:ext>
            </a:extLst>
          </p:cNvPr>
          <p:cNvSpPr/>
          <p:nvPr/>
        </p:nvSpPr>
        <p:spPr bwMode="auto">
          <a:xfrm flipV="1">
            <a:off x="3434383" y="3580394"/>
            <a:ext cx="1317029" cy="897062"/>
          </a:xfrm>
          <a:prstGeom prst="wedgeRectCallou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: Top Corners Rounded 102">
            <a:extLst>
              <a:ext uri="{FF2B5EF4-FFF2-40B4-BE49-F238E27FC236}">
                <a16:creationId xmlns:a16="http://schemas.microsoft.com/office/drawing/2014/main" id="{E471908E-BF5E-4609-86B0-F6E10FFBAB6C}"/>
              </a:ext>
            </a:extLst>
          </p:cNvPr>
          <p:cNvSpPr/>
          <p:nvPr/>
        </p:nvSpPr>
        <p:spPr bwMode="auto">
          <a:xfrm flipV="1">
            <a:off x="2054036" y="2678026"/>
            <a:ext cx="1317029" cy="1795640"/>
          </a:xfrm>
          <a:prstGeom prst="round2Same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Speech Bubble: Rectangle 118">
            <a:extLst>
              <a:ext uri="{FF2B5EF4-FFF2-40B4-BE49-F238E27FC236}">
                <a16:creationId xmlns:a16="http://schemas.microsoft.com/office/drawing/2014/main" id="{12CFF5C5-A0DB-40A7-AAE2-3F3BB7C82471}"/>
              </a:ext>
            </a:extLst>
          </p:cNvPr>
          <p:cNvSpPr/>
          <p:nvPr/>
        </p:nvSpPr>
        <p:spPr bwMode="auto">
          <a:xfrm flipV="1">
            <a:off x="2054036" y="3580394"/>
            <a:ext cx="1317029" cy="897062"/>
          </a:xfrm>
          <a:prstGeom prst="wedgeRectCallou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: Top Corners Rounded 122">
            <a:extLst>
              <a:ext uri="{FF2B5EF4-FFF2-40B4-BE49-F238E27FC236}">
                <a16:creationId xmlns:a16="http://schemas.microsoft.com/office/drawing/2014/main" id="{C48A52A9-C4E9-4332-B1AA-4D67C6D3E379}"/>
              </a:ext>
            </a:extLst>
          </p:cNvPr>
          <p:cNvSpPr/>
          <p:nvPr/>
        </p:nvSpPr>
        <p:spPr bwMode="auto">
          <a:xfrm flipV="1">
            <a:off x="7576505" y="358448"/>
            <a:ext cx="1317029" cy="1795639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Speech Bubble: Rectangle 123">
            <a:extLst>
              <a:ext uri="{FF2B5EF4-FFF2-40B4-BE49-F238E27FC236}">
                <a16:creationId xmlns:a16="http://schemas.microsoft.com/office/drawing/2014/main" id="{01EB3F21-D142-4790-8525-D954E011C304}"/>
              </a:ext>
            </a:extLst>
          </p:cNvPr>
          <p:cNvSpPr/>
          <p:nvPr/>
        </p:nvSpPr>
        <p:spPr bwMode="auto">
          <a:xfrm flipV="1">
            <a:off x="7576505" y="1260817"/>
            <a:ext cx="1317029" cy="897062"/>
          </a:xfrm>
          <a:prstGeom prst="wedgeRectCallou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: Top Corners Rounded 107">
            <a:extLst>
              <a:ext uri="{FF2B5EF4-FFF2-40B4-BE49-F238E27FC236}">
                <a16:creationId xmlns:a16="http://schemas.microsoft.com/office/drawing/2014/main" id="{4E469F05-E9C8-4CE0-A124-8ACFDD817E16}"/>
              </a:ext>
            </a:extLst>
          </p:cNvPr>
          <p:cNvSpPr/>
          <p:nvPr/>
        </p:nvSpPr>
        <p:spPr bwMode="auto">
          <a:xfrm flipV="1">
            <a:off x="6195072" y="358448"/>
            <a:ext cx="1317029" cy="1795639"/>
          </a:xfrm>
          <a:prstGeom prst="round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Speech Bubble: Rectangle 112">
            <a:extLst>
              <a:ext uri="{FF2B5EF4-FFF2-40B4-BE49-F238E27FC236}">
                <a16:creationId xmlns:a16="http://schemas.microsoft.com/office/drawing/2014/main" id="{1D4C0AA8-0A84-4ED9-A63D-E3D569762205}"/>
              </a:ext>
            </a:extLst>
          </p:cNvPr>
          <p:cNvSpPr/>
          <p:nvPr/>
        </p:nvSpPr>
        <p:spPr bwMode="auto">
          <a:xfrm flipV="1">
            <a:off x="6195072" y="1260817"/>
            <a:ext cx="1317029" cy="897062"/>
          </a:xfrm>
          <a:prstGeom prst="wedgeRectCallou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: Top Corners Rounded 106">
            <a:extLst>
              <a:ext uri="{FF2B5EF4-FFF2-40B4-BE49-F238E27FC236}">
                <a16:creationId xmlns:a16="http://schemas.microsoft.com/office/drawing/2014/main" id="{3233939C-AF7F-49E5-A031-28FB2D5CF21B}"/>
              </a:ext>
            </a:extLst>
          </p:cNvPr>
          <p:cNvSpPr/>
          <p:nvPr/>
        </p:nvSpPr>
        <p:spPr bwMode="auto">
          <a:xfrm flipV="1">
            <a:off x="4814728" y="358448"/>
            <a:ext cx="1317029" cy="1795640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Speech Bubble: Rectangle 111">
            <a:extLst>
              <a:ext uri="{FF2B5EF4-FFF2-40B4-BE49-F238E27FC236}">
                <a16:creationId xmlns:a16="http://schemas.microsoft.com/office/drawing/2014/main" id="{638E4C66-B30F-469E-B2BB-1AEE6545AF8A}"/>
              </a:ext>
            </a:extLst>
          </p:cNvPr>
          <p:cNvSpPr/>
          <p:nvPr/>
        </p:nvSpPr>
        <p:spPr bwMode="auto">
          <a:xfrm flipV="1">
            <a:off x="4814728" y="1260817"/>
            <a:ext cx="1317029" cy="897062"/>
          </a:xfrm>
          <a:prstGeom prst="wedgeRectCallou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: Top Corners Rounded 105">
            <a:extLst>
              <a:ext uri="{FF2B5EF4-FFF2-40B4-BE49-F238E27FC236}">
                <a16:creationId xmlns:a16="http://schemas.microsoft.com/office/drawing/2014/main" id="{D4CB68B8-2F17-42E0-B1ED-FFF5F63FBD3A}"/>
              </a:ext>
            </a:extLst>
          </p:cNvPr>
          <p:cNvSpPr/>
          <p:nvPr/>
        </p:nvSpPr>
        <p:spPr bwMode="auto">
          <a:xfrm flipV="1">
            <a:off x="3434383" y="358448"/>
            <a:ext cx="1317029" cy="1795640"/>
          </a:xfrm>
          <a:prstGeom prst="round2Same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Speech Bubble: Rectangle 110">
            <a:extLst>
              <a:ext uri="{FF2B5EF4-FFF2-40B4-BE49-F238E27FC236}">
                <a16:creationId xmlns:a16="http://schemas.microsoft.com/office/drawing/2014/main" id="{CB56F020-3BB3-47B8-B2F6-DCF821EF8932}"/>
              </a:ext>
            </a:extLst>
          </p:cNvPr>
          <p:cNvSpPr/>
          <p:nvPr/>
        </p:nvSpPr>
        <p:spPr bwMode="auto">
          <a:xfrm flipV="1">
            <a:off x="3434383" y="1260817"/>
            <a:ext cx="1317029" cy="897062"/>
          </a:xfrm>
          <a:prstGeom prst="wedgeRectCallou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: Top Corners Rounded 104">
            <a:extLst>
              <a:ext uri="{FF2B5EF4-FFF2-40B4-BE49-F238E27FC236}">
                <a16:creationId xmlns:a16="http://schemas.microsoft.com/office/drawing/2014/main" id="{6E2D8F81-E7DC-4085-8771-A705EB67F794}"/>
              </a:ext>
            </a:extLst>
          </p:cNvPr>
          <p:cNvSpPr/>
          <p:nvPr/>
        </p:nvSpPr>
        <p:spPr bwMode="auto">
          <a:xfrm flipV="1">
            <a:off x="2054036" y="358448"/>
            <a:ext cx="1317029" cy="1795640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Speech Bubble: Rectangle 109">
            <a:extLst>
              <a:ext uri="{FF2B5EF4-FFF2-40B4-BE49-F238E27FC236}">
                <a16:creationId xmlns:a16="http://schemas.microsoft.com/office/drawing/2014/main" id="{2BCD56A1-0A81-4097-97EB-A8257C6AB27F}"/>
              </a:ext>
            </a:extLst>
          </p:cNvPr>
          <p:cNvSpPr/>
          <p:nvPr/>
        </p:nvSpPr>
        <p:spPr bwMode="auto">
          <a:xfrm flipV="1">
            <a:off x="2054036" y="1260817"/>
            <a:ext cx="1317029" cy="897062"/>
          </a:xfrm>
          <a:prstGeom prst="wedgeRectCallou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: Top Corners Rounded 103">
            <a:extLst>
              <a:ext uri="{FF2B5EF4-FFF2-40B4-BE49-F238E27FC236}">
                <a16:creationId xmlns:a16="http://schemas.microsoft.com/office/drawing/2014/main" id="{E09D76C9-39C7-41F6-9E42-DB3BB43A8D52}"/>
              </a:ext>
            </a:extLst>
          </p:cNvPr>
          <p:cNvSpPr/>
          <p:nvPr/>
        </p:nvSpPr>
        <p:spPr bwMode="auto">
          <a:xfrm flipV="1">
            <a:off x="673692" y="358448"/>
            <a:ext cx="1317029" cy="1191242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 dirty="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Speech Bubble: Rectangle 108">
            <a:extLst>
              <a:ext uri="{FF2B5EF4-FFF2-40B4-BE49-F238E27FC236}">
                <a16:creationId xmlns:a16="http://schemas.microsoft.com/office/drawing/2014/main" id="{4AC8330F-FF65-4E18-96FD-BD725C9C7F75}"/>
              </a:ext>
            </a:extLst>
          </p:cNvPr>
          <p:cNvSpPr/>
          <p:nvPr/>
        </p:nvSpPr>
        <p:spPr bwMode="auto">
          <a:xfrm flipV="1">
            <a:off x="673692" y="1260817"/>
            <a:ext cx="1317029" cy="897062"/>
          </a:xfrm>
          <a:prstGeom prst="wedgeRectCallou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 dirty="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tangle: Top Corners Rounded 113">
            <a:extLst>
              <a:ext uri="{FF2B5EF4-FFF2-40B4-BE49-F238E27FC236}">
                <a16:creationId xmlns:a16="http://schemas.microsoft.com/office/drawing/2014/main" id="{E280AFD3-758E-4830-B121-9C7322BB6EA2}"/>
              </a:ext>
            </a:extLst>
          </p:cNvPr>
          <p:cNvSpPr/>
          <p:nvPr/>
        </p:nvSpPr>
        <p:spPr bwMode="auto">
          <a:xfrm flipV="1">
            <a:off x="673692" y="2678026"/>
            <a:ext cx="1317029" cy="1795640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Speech Bubble: Rectangle 117">
            <a:extLst>
              <a:ext uri="{FF2B5EF4-FFF2-40B4-BE49-F238E27FC236}">
                <a16:creationId xmlns:a16="http://schemas.microsoft.com/office/drawing/2014/main" id="{5262B5EA-17B4-4AD6-9B17-164A8610FF8A}"/>
              </a:ext>
            </a:extLst>
          </p:cNvPr>
          <p:cNvSpPr/>
          <p:nvPr/>
        </p:nvSpPr>
        <p:spPr bwMode="auto">
          <a:xfrm flipV="1">
            <a:off x="673692" y="3580394"/>
            <a:ext cx="1317029" cy="897062"/>
          </a:xfrm>
          <a:prstGeom prst="wedgeRectCallou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buClrTx/>
            </a:pPr>
            <a:endParaRPr lang="en-US" sz="1500" kern="1200" dirty="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7BAE7CD-ED44-4D39-BEC5-ACC2F6C9166D}"/>
              </a:ext>
            </a:extLst>
          </p:cNvPr>
          <p:cNvSpPr txBox="1"/>
          <p:nvPr/>
        </p:nvSpPr>
        <p:spPr>
          <a:xfrm>
            <a:off x="1047769" y="74723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b="1" dirty="0">
                <a:solidFill>
                  <a:schemeClr val="accent1"/>
                </a:solidFill>
              </a:rPr>
              <a:t>1958</a:t>
            </a:r>
          </a:p>
          <a:p>
            <a:pPr defTabSz="685800">
              <a:buClrTx/>
            </a:pPr>
            <a:endParaRPr lang="en-US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6CD8D2EF-CE21-41FB-BE7D-63CDA3224B78}"/>
              </a:ext>
            </a:extLst>
          </p:cNvPr>
          <p:cNvSpPr txBox="1"/>
          <p:nvPr/>
        </p:nvSpPr>
        <p:spPr>
          <a:xfrm>
            <a:off x="769796" y="1570848"/>
            <a:ext cx="112482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Perceptron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64C14C72-1D75-4FC2-9131-6DED75FAE751}"/>
              </a:ext>
            </a:extLst>
          </p:cNvPr>
          <p:cNvSpPr txBox="1"/>
          <p:nvPr/>
        </p:nvSpPr>
        <p:spPr>
          <a:xfrm>
            <a:off x="2054036" y="1570848"/>
            <a:ext cx="122114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685800">
              <a:buClrTx/>
            </a:pPr>
            <a:r>
              <a:rPr lang="en-US" sz="1200" b="1" dirty="0" err="1">
                <a:solidFill>
                  <a:schemeClr val="bg1"/>
                </a:solidFill>
              </a:rPr>
              <a:t>Neocognition</a:t>
            </a:r>
            <a:endParaRPr lang="en-US" sz="12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15C36625-0AB7-45EA-B17B-6CF506EF5378}"/>
              </a:ext>
            </a:extLst>
          </p:cNvPr>
          <p:cNvSpPr txBox="1"/>
          <p:nvPr/>
        </p:nvSpPr>
        <p:spPr>
          <a:xfrm>
            <a:off x="3530921" y="1570848"/>
            <a:ext cx="112482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Backprop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F0D5C946-CF1E-4FA7-88A9-9F2B51F392B1}"/>
              </a:ext>
            </a:extLst>
          </p:cNvPr>
          <p:cNvSpPr txBox="1"/>
          <p:nvPr/>
        </p:nvSpPr>
        <p:spPr>
          <a:xfrm>
            <a:off x="4911483" y="1570848"/>
            <a:ext cx="112482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685800">
              <a:buClrTx/>
            </a:pPr>
            <a:r>
              <a:rPr lang="en-US" sz="1200" b="1" dirty="0" err="1">
                <a:solidFill>
                  <a:schemeClr val="bg1"/>
                </a:solidFill>
              </a:rPr>
              <a:t>LeNet</a:t>
            </a:r>
            <a:endParaRPr lang="en-US" sz="12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530B6E61-AB04-44F8-B7C2-C4C8BE9AE03A}"/>
              </a:ext>
            </a:extLst>
          </p:cNvPr>
          <p:cNvSpPr txBox="1"/>
          <p:nvPr/>
        </p:nvSpPr>
        <p:spPr>
          <a:xfrm>
            <a:off x="6292046" y="1478514"/>
            <a:ext cx="1124822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ImageNet Competition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56F0D03C-BC98-48B5-91D3-9744FBA56E83}"/>
              </a:ext>
            </a:extLst>
          </p:cNvPr>
          <p:cNvSpPr txBox="1"/>
          <p:nvPr/>
        </p:nvSpPr>
        <p:spPr>
          <a:xfrm>
            <a:off x="7672608" y="1570848"/>
            <a:ext cx="112482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</a:rPr>
              <a:t>AlexNet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8D2D9B2-03FD-4930-A6EB-6CAF196F8AFC}"/>
              </a:ext>
            </a:extLst>
          </p:cNvPr>
          <p:cNvSpPr txBox="1"/>
          <p:nvPr/>
        </p:nvSpPr>
        <p:spPr>
          <a:xfrm>
            <a:off x="769796" y="3890425"/>
            <a:ext cx="112482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685800">
              <a:buClrTx/>
            </a:pPr>
            <a:r>
              <a:rPr lang="en-US" sz="1200" b="1" dirty="0">
                <a:solidFill>
                  <a:schemeClr val="bg1"/>
                </a:solidFill>
              </a:rPr>
              <a:t>VGG</a:t>
            </a:r>
            <a:endParaRPr lang="en-US" sz="12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E0361DD-D3AA-4042-8F4D-800E6A07A7EE}"/>
              </a:ext>
            </a:extLst>
          </p:cNvPr>
          <p:cNvSpPr txBox="1"/>
          <p:nvPr/>
        </p:nvSpPr>
        <p:spPr>
          <a:xfrm>
            <a:off x="2150358" y="3890425"/>
            <a:ext cx="112482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</a:rPr>
              <a:t>ResNet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E8F1941F-A4B1-478D-AB92-8325F2152315}"/>
              </a:ext>
            </a:extLst>
          </p:cNvPr>
          <p:cNvSpPr txBox="1"/>
          <p:nvPr/>
        </p:nvSpPr>
        <p:spPr>
          <a:xfrm>
            <a:off x="3530921" y="3890425"/>
            <a:ext cx="112482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685800">
              <a:buClrTx/>
            </a:pPr>
            <a:r>
              <a:rPr lang="en-US" sz="1200" b="1" dirty="0" err="1">
                <a:solidFill>
                  <a:schemeClr val="bg1"/>
                </a:solidFill>
              </a:rPr>
              <a:t>EfficientNet</a:t>
            </a:r>
            <a:endParaRPr lang="en-US" sz="12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A4CC64ED-6FAD-46EC-B707-4DB7A91E52F7}"/>
              </a:ext>
            </a:extLst>
          </p:cNvPr>
          <p:cNvSpPr txBox="1"/>
          <p:nvPr/>
        </p:nvSpPr>
        <p:spPr>
          <a:xfrm>
            <a:off x="4911483" y="3890425"/>
            <a:ext cx="112482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685800">
              <a:buClrTx/>
            </a:pPr>
            <a:r>
              <a:rPr lang="en-US" sz="1200" b="1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B7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095B316-2B05-4820-8E80-D687101E85E0}"/>
              </a:ext>
            </a:extLst>
          </p:cNvPr>
          <p:cNvSpPr txBox="1"/>
          <p:nvPr/>
        </p:nvSpPr>
        <p:spPr>
          <a:xfrm>
            <a:off x="5900793" y="3818325"/>
            <a:ext cx="1905586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</a:rPr>
              <a:t>ViT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(</a:t>
            </a:r>
            <a:r>
              <a:rPr lang="en-US" sz="1100" dirty="0">
                <a:solidFill>
                  <a:schemeClr val="bg1"/>
                </a:solidFill>
              </a:rPr>
              <a:t>Vision Transformer</a:t>
            </a:r>
            <a:r>
              <a:rPr lang="en-US" sz="12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78393EA9-1202-47F3-A6FF-895DD9F4E154}"/>
              </a:ext>
            </a:extLst>
          </p:cNvPr>
          <p:cNvSpPr txBox="1"/>
          <p:nvPr/>
        </p:nvSpPr>
        <p:spPr>
          <a:xfrm>
            <a:off x="7672608" y="3890425"/>
            <a:ext cx="112482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685800">
              <a:buClrTx/>
            </a:pPr>
            <a:r>
              <a:rPr lang="en-US" sz="1200" b="1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CoAtNet</a:t>
            </a:r>
            <a:endParaRPr lang="en-US" sz="12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782C1762-46AC-4619-8097-290D761FFF15}"/>
              </a:ext>
            </a:extLst>
          </p:cNvPr>
          <p:cNvSpPr/>
          <p:nvPr/>
        </p:nvSpPr>
        <p:spPr>
          <a:xfrm>
            <a:off x="7984158" y="2739633"/>
            <a:ext cx="501722" cy="650357"/>
          </a:xfrm>
          <a:custGeom>
            <a:avLst/>
            <a:gdLst>
              <a:gd name="connsiteX0" fmla="*/ 1032621 w 1077370"/>
              <a:gd name="connsiteY0" fmla="*/ 225703 h 1396542"/>
              <a:gd name="connsiteX1" fmla="*/ 993540 w 1077370"/>
              <a:gd name="connsiteY1" fmla="*/ 210825 h 1396542"/>
              <a:gd name="connsiteX2" fmla="*/ 989244 w 1077370"/>
              <a:gd name="connsiteY2" fmla="*/ 200138 h 1396542"/>
              <a:gd name="connsiteX3" fmla="*/ 956031 w 1077370"/>
              <a:gd name="connsiteY3" fmla="*/ 215855 h 1396542"/>
              <a:gd name="connsiteX4" fmla="*/ 956555 w 1077370"/>
              <a:gd name="connsiteY4" fmla="*/ 237229 h 1396542"/>
              <a:gd name="connsiteX5" fmla="*/ 921769 w 1077370"/>
              <a:gd name="connsiteY5" fmla="*/ 253364 h 1396542"/>
              <a:gd name="connsiteX6" fmla="*/ 918416 w 1077370"/>
              <a:gd name="connsiteY6" fmla="*/ 296322 h 1396542"/>
              <a:gd name="connsiteX7" fmla="*/ 882793 w 1077370"/>
              <a:gd name="connsiteY7" fmla="*/ 373646 h 1396542"/>
              <a:gd name="connsiteX8" fmla="*/ 801173 w 1077370"/>
              <a:gd name="connsiteY8" fmla="*/ 363063 h 1396542"/>
              <a:gd name="connsiteX9" fmla="*/ 726783 w 1077370"/>
              <a:gd name="connsiteY9" fmla="*/ 320315 h 1396542"/>
              <a:gd name="connsiteX10" fmla="*/ 654278 w 1077370"/>
              <a:gd name="connsiteY10" fmla="*/ 315495 h 1396542"/>
              <a:gd name="connsiteX11" fmla="*/ 620646 w 1077370"/>
              <a:gd name="connsiteY11" fmla="*/ 317277 h 1396542"/>
              <a:gd name="connsiteX12" fmla="*/ 651030 w 1077370"/>
              <a:gd name="connsiteY12" fmla="*/ 139997 h 1396542"/>
              <a:gd name="connsiteX13" fmla="*/ 515033 w 1077370"/>
              <a:gd name="connsiteY13" fmla="*/ 18 h 1396542"/>
              <a:gd name="connsiteX14" fmla="*/ 512099 w 1077370"/>
              <a:gd name="connsiteY14" fmla="*/ 123 h 1396542"/>
              <a:gd name="connsiteX15" fmla="*/ 444623 w 1077370"/>
              <a:gd name="connsiteY15" fmla="*/ 11858 h 1396542"/>
              <a:gd name="connsiteX16" fmla="*/ 375996 w 1077370"/>
              <a:gd name="connsiteY16" fmla="*/ 119671 h 1396542"/>
              <a:gd name="connsiteX17" fmla="*/ 449967 w 1077370"/>
              <a:gd name="connsiteY17" fmla="*/ 326497 h 1396542"/>
              <a:gd name="connsiteX18" fmla="*/ 376939 w 1077370"/>
              <a:gd name="connsiteY18" fmla="*/ 342737 h 1396542"/>
              <a:gd name="connsiteX19" fmla="*/ 240732 w 1077370"/>
              <a:gd name="connsiteY19" fmla="*/ 449713 h 1396542"/>
              <a:gd name="connsiteX20" fmla="*/ 137424 w 1077370"/>
              <a:gd name="connsiteY20" fmla="*/ 426348 h 1396542"/>
              <a:gd name="connsiteX21" fmla="*/ 63453 w 1077370"/>
              <a:gd name="connsiteY21" fmla="*/ 345881 h 1396542"/>
              <a:gd name="connsiteX22" fmla="*/ 29191 w 1077370"/>
              <a:gd name="connsiteY22" fmla="*/ 374274 h 1396542"/>
              <a:gd name="connsiteX23" fmla="*/ 5093 w 1077370"/>
              <a:gd name="connsiteY23" fmla="*/ 424147 h 1396542"/>
              <a:gd name="connsiteX24" fmla="*/ 63 w 1077370"/>
              <a:gd name="connsiteY24" fmla="*/ 443531 h 1396542"/>
              <a:gd name="connsiteX25" fmla="*/ 6664 w 1077370"/>
              <a:gd name="connsiteY25" fmla="*/ 458409 h 1396542"/>
              <a:gd name="connsiteX26" fmla="*/ 73615 w 1077370"/>
              <a:gd name="connsiteY26" fmla="*/ 492041 h 1396542"/>
              <a:gd name="connsiteX27" fmla="*/ 155968 w 1077370"/>
              <a:gd name="connsiteY27" fmla="*/ 563812 h 1396542"/>
              <a:gd name="connsiteX28" fmla="*/ 277298 w 1077370"/>
              <a:gd name="connsiteY28" fmla="*/ 560355 h 1396542"/>
              <a:gd name="connsiteX29" fmla="*/ 372958 w 1077370"/>
              <a:gd name="connsiteY29" fmla="*/ 478107 h 1396542"/>
              <a:gd name="connsiteX30" fmla="*/ 373481 w 1077370"/>
              <a:gd name="connsiteY30" fmla="*/ 479049 h 1396542"/>
              <a:gd name="connsiteX31" fmla="*/ 378615 w 1077370"/>
              <a:gd name="connsiteY31" fmla="*/ 902550 h 1396542"/>
              <a:gd name="connsiteX32" fmla="*/ 352841 w 1077370"/>
              <a:gd name="connsiteY32" fmla="*/ 985218 h 1396542"/>
              <a:gd name="connsiteX33" fmla="*/ 443052 w 1077370"/>
              <a:gd name="connsiteY33" fmla="*/ 1165221 h 1396542"/>
              <a:gd name="connsiteX34" fmla="*/ 405229 w 1077370"/>
              <a:gd name="connsiteY34" fmla="*/ 1230182 h 1396542"/>
              <a:gd name="connsiteX35" fmla="*/ 428907 w 1077370"/>
              <a:gd name="connsiteY35" fmla="*/ 1296504 h 1396542"/>
              <a:gd name="connsiteX36" fmla="*/ 486219 w 1077370"/>
              <a:gd name="connsiteY36" fmla="*/ 1290322 h 1396542"/>
              <a:gd name="connsiteX37" fmla="*/ 521633 w 1077370"/>
              <a:gd name="connsiteY37" fmla="*/ 1242021 h 1396542"/>
              <a:gd name="connsiteX38" fmla="*/ 537350 w 1077370"/>
              <a:gd name="connsiteY38" fmla="*/ 1118387 h 1396542"/>
              <a:gd name="connsiteX39" fmla="*/ 524463 w 1077370"/>
              <a:gd name="connsiteY39" fmla="*/ 1031947 h 1396542"/>
              <a:gd name="connsiteX40" fmla="*/ 572973 w 1077370"/>
              <a:gd name="connsiteY40" fmla="*/ 967406 h 1396542"/>
              <a:gd name="connsiteX41" fmla="*/ 616350 w 1077370"/>
              <a:gd name="connsiteY41" fmla="*/ 1078782 h 1396542"/>
              <a:gd name="connsiteX42" fmla="*/ 604930 w 1077370"/>
              <a:gd name="connsiteY42" fmla="*/ 1239506 h 1396542"/>
              <a:gd name="connsiteX43" fmla="*/ 640867 w 1077370"/>
              <a:gd name="connsiteY43" fmla="*/ 1393421 h 1396542"/>
              <a:gd name="connsiteX44" fmla="*/ 739880 w 1077370"/>
              <a:gd name="connsiteY44" fmla="*/ 1359579 h 1396542"/>
              <a:gd name="connsiteX45" fmla="*/ 699646 w 1077370"/>
              <a:gd name="connsiteY45" fmla="*/ 1274606 h 1396542"/>
              <a:gd name="connsiteX46" fmla="*/ 732336 w 1077370"/>
              <a:gd name="connsiteY46" fmla="*/ 1166897 h 1396542"/>
              <a:gd name="connsiteX47" fmla="*/ 724583 w 1077370"/>
              <a:gd name="connsiteY47" fmla="*/ 1042844 h 1396542"/>
              <a:gd name="connsiteX48" fmla="*/ 749414 w 1077370"/>
              <a:gd name="connsiteY48" fmla="*/ 898569 h 1396542"/>
              <a:gd name="connsiteX49" fmla="*/ 711486 w 1077370"/>
              <a:gd name="connsiteY49" fmla="*/ 745911 h 1396542"/>
              <a:gd name="connsiteX50" fmla="*/ 710019 w 1077370"/>
              <a:gd name="connsiteY50" fmla="*/ 667540 h 1396542"/>
              <a:gd name="connsiteX51" fmla="*/ 733698 w 1077370"/>
              <a:gd name="connsiteY51" fmla="*/ 471086 h 1396542"/>
              <a:gd name="connsiteX52" fmla="*/ 749938 w 1077370"/>
              <a:gd name="connsiteY52" fmla="*/ 450027 h 1396542"/>
              <a:gd name="connsiteX53" fmla="*/ 777494 w 1077370"/>
              <a:gd name="connsiteY53" fmla="*/ 462181 h 1396542"/>
              <a:gd name="connsiteX54" fmla="*/ 937904 w 1077370"/>
              <a:gd name="connsiteY54" fmla="*/ 478630 h 1396542"/>
              <a:gd name="connsiteX55" fmla="*/ 1046242 w 1077370"/>
              <a:gd name="connsiteY55" fmla="*/ 358873 h 1396542"/>
              <a:gd name="connsiteX56" fmla="*/ 1077360 w 1077370"/>
              <a:gd name="connsiteY56" fmla="*/ 285739 h 1396542"/>
              <a:gd name="connsiteX57" fmla="*/ 1032621 w 1077370"/>
              <a:gd name="connsiteY57" fmla="*/ 225703 h 139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077370" h="1396542">
                <a:moveTo>
                  <a:pt x="1032621" y="225703"/>
                </a:moveTo>
                <a:cubicBezTo>
                  <a:pt x="1030526" y="208730"/>
                  <a:pt x="1006323" y="199510"/>
                  <a:pt x="993540" y="210825"/>
                </a:cubicBezTo>
                <a:cubicBezTo>
                  <a:pt x="995531" y="206215"/>
                  <a:pt x="993226" y="202758"/>
                  <a:pt x="989244" y="200138"/>
                </a:cubicBezTo>
                <a:cubicBezTo>
                  <a:pt x="976252" y="191652"/>
                  <a:pt x="958859" y="200557"/>
                  <a:pt x="956031" y="215855"/>
                </a:cubicBezTo>
                <a:cubicBezTo>
                  <a:pt x="954564" y="223503"/>
                  <a:pt x="954144" y="231466"/>
                  <a:pt x="956555" y="237229"/>
                </a:cubicBezTo>
                <a:cubicBezTo>
                  <a:pt x="944086" y="229790"/>
                  <a:pt x="927322" y="239953"/>
                  <a:pt x="921769" y="253364"/>
                </a:cubicBezTo>
                <a:cubicBezTo>
                  <a:pt x="916216" y="266775"/>
                  <a:pt x="918102" y="281863"/>
                  <a:pt x="918416" y="296322"/>
                </a:cubicBezTo>
                <a:cubicBezTo>
                  <a:pt x="918940" y="326183"/>
                  <a:pt x="909301" y="359711"/>
                  <a:pt x="882793" y="373646"/>
                </a:cubicBezTo>
                <a:cubicBezTo>
                  <a:pt x="857437" y="387057"/>
                  <a:pt x="825900" y="377627"/>
                  <a:pt x="801173" y="363063"/>
                </a:cubicBezTo>
                <a:cubicBezTo>
                  <a:pt x="776446" y="348500"/>
                  <a:pt x="754129" y="328907"/>
                  <a:pt x="726783" y="320315"/>
                </a:cubicBezTo>
                <a:cubicBezTo>
                  <a:pt x="703523" y="312981"/>
                  <a:pt x="678586" y="314238"/>
                  <a:pt x="654278" y="315495"/>
                </a:cubicBezTo>
                <a:cubicBezTo>
                  <a:pt x="643067" y="316124"/>
                  <a:pt x="631857" y="316648"/>
                  <a:pt x="620646" y="317277"/>
                </a:cubicBezTo>
                <a:cubicBezTo>
                  <a:pt x="642858" y="266566"/>
                  <a:pt x="649459" y="194061"/>
                  <a:pt x="651030" y="139997"/>
                </a:cubicBezTo>
                <a:cubicBezTo>
                  <a:pt x="653231" y="63302"/>
                  <a:pt x="591728" y="-1239"/>
                  <a:pt x="515033" y="18"/>
                </a:cubicBezTo>
                <a:cubicBezTo>
                  <a:pt x="514089" y="18"/>
                  <a:pt x="513042" y="18"/>
                  <a:pt x="512099" y="123"/>
                </a:cubicBezTo>
                <a:cubicBezTo>
                  <a:pt x="485486" y="961"/>
                  <a:pt x="463064" y="5466"/>
                  <a:pt x="444623" y="11858"/>
                </a:cubicBezTo>
                <a:cubicBezTo>
                  <a:pt x="399465" y="27260"/>
                  <a:pt x="371072" y="72208"/>
                  <a:pt x="375996" y="119671"/>
                </a:cubicBezTo>
                <a:cubicBezTo>
                  <a:pt x="382178" y="179183"/>
                  <a:pt x="399990" y="269185"/>
                  <a:pt x="449967" y="326497"/>
                </a:cubicBezTo>
                <a:cubicBezTo>
                  <a:pt x="424717" y="328173"/>
                  <a:pt x="399465" y="331421"/>
                  <a:pt x="376939" y="342737"/>
                </a:cubicBezTo>
                <a:cubicBezTo>
                  <a:pt x="324761" y="368826"/>
                  <a:pt x="296681" y="433472"/>
                  <a:pt x="240732" y="449713"/>
                </a:cubicBezTo>
                <a:cubicBezTo>
                  <a:pt x="205632" y="459876"/>
                  <a:pt x="167075" y="447722"/>
                  <a:pt x="137424" y="426348"/>
                </a:cubicBezTo>
                <a:cubicBezTo>
                  <a:pt x="107772" y="404973"/>
                  <a:pt x="85350" y="375217"/>
                  <a:pt x="63453" y="345881"/>
                </a:cubicBezTo>
                <a:cubicBezTo>
                  <a:pt x="70577" y="355415"/>
                  <a:pt x="32229" y="371446"/>
                  <a:pt x="29191" y="374274"/>
                </a:cubicBezTo>
                <a:cubicBezTo>
                  <a:pt x="17246" y="385381"/>
                  <a:pt x="11798" y="409374"/>
                  <a:pt x="5093" y="424147"/>
                </a:cubicBezTo>
                <a:cubicBezTo>
                  <a:pt x="2368" y="430329"/>
                  <a:pt x="-461" y="436825"/>
                  <a:pt x="63" y="443531"/>
                </a:cubicBezTo>
                <a:cubicBezTo>
                  <a:pt x="483" y="448979"/>
                  <a:pt x="3207" y="454113"/>
                  <a:pt x="6664" y="458409"/>
                </a:cubicBezTo>
                <a:cubicBezTo>
                  <a:pt x="22590" y="478002"/>
                  <a:pt x="51193" y="480412"/>
                  <a:pt x="73615" y="492041"/>
                </a:cubicBezTo>
                <a:cubicBezTo>
                  <a:pt x="106095" y="508910"/>
                  <a:pt x="124641" y="545058"/>
                  <a:pt x="155968" y="563812"/>
                </a:cubicBezTo>
                <a:cubicBezTo>
                  <a:pt x="192221" y="585606"/>
                  <a:pt x="239788" y="579948"/>
                  <a:pt x="277298" y="560355"/>
                </a:cubicBezTo>
                <a:cubicBezTo>
                  <a:pt x="314703" y="540762"/>
                  <a:pt x="344249" y="509120"/>
                  <a:pt x="372958" y="478107"/>
                </a:cubicBezTo>
                <a:cubicBezTo>
                  <a:pt x="373167" y="478421"/>
                  <a:pt x="373272" y="478735"/>
                  <a:pt x="373481" y="479049"/>
                </a:cubicBezTo>
                <a:cubicBezTo>
                  <a:pt x="444100" y="606561"/>
                  <a:pt x="431317" y="766552"/>
                  <a:pt x="378615" y="902550"/>
                </a:cubicBezTo>
                <a:cubicBezTo>
                  <a:pt x="368138" y="929582"/>
                  <a:pt x="356089" y="956404"/>
                  <a:pt x="352841" y="985218"/>
                </a:cubicBezTo>
                <a:cubicBezTo>
                  <a:pt x="344983" y="1054683"/>
                  <a:pt x="390036" y="1119644"/>
                  <a:pt x="443052" y="1165221"/>
                </a:cubicBezTo>
                <a:cubicBezTo>
                  <a:pt x="427336" y="1185024"/>
                  <a:pt x="411096" y="1205559"/>
                  <a:pt x="405229" y="1230182"/>
                </a:cubicBezTo>
                <a:cubicBezTo>
                  <a:pt x="399256" y="1254699"/>
                  <a:pt x="406695" y="1284455"/>
                  <a:pt x="428907" y="1296504"/>
                </a:cubicBezTo>
                <a:cubicBezTo>
                  <a:pt x="446719" y="1306143"/>
                  <a:pt x="469665" y="1302057"/>
                  <a:pt x="486219" y="1290322"/>
                </a:cubicBezTo>
                <a:cubicBezTo>
                  <a:pt x="502774" y="1278588"/>
                  <a:pt x="513670" y="1260566"/>
                  <a:pt x="521633" y="1242021"/>
                </a:cubicBezTo>
                <a:cubicBezTo>
                  <a:pt x="538188" y="1203359"/>
                  <a:pt x="543636" y="1159982"/>
                  <a:pt x="537350" y="1118387"/>
                </a:cubicBezTo>
                <a:cubicBezTo>
                  <a:pt x="532949" y="1089469"/>
                  <a:pt x="522891" y="1061075"/>
                  <a:pt x="524463" y="1031947"/>
                </a:cubicBezTo>
                <a:cubicBezTo>
                  <a:pt x="526034" y="1002820"/>
                  <a:pt x="543951" y="971178"/>
                  <a:pt x="572973" y="967406"/>
                </a:cubicBezTo>
                <a:cubicBezTo>
                  <a:pt x="564067" y="1008687"/>
                  <a:pt x="581879" y="1054369"/>
                  <a:pt x="616350" y="1078782"/>
                </a:cubicBezTo>
                <a:cubicBezTo>
                  <a:pt x="618131" y="1132531"/>
                  <a:pt x="607549" y="1185862"/>
                  <a:pt x="604930" y="1239506"/>
                </a:cubicBezTo>
                <a:cubicBezTo>
                  <a:pt x="602415" y="1293151"/>
                  <a:pt x="609015" y="1350149"/>
                  <a:pt x="640867" y="1393421"/>
                </a:cubicBezTo>
                <a:cubicBezTo>
                  <a:pt x="676595" y="1403270"/>
                  <a:pt x="717668" y="1389230"/>
                  <a:pt x="739880" y="1359579"/>
                </a:cubicBezTo>
                <a:cubicBezTo>
                  <a:pt x="720601" y="1334223"/>
                  <a:pt x="700380" y="1306458"/>
                  <a:pt x="699646" y="1274606"/>
                </a:cubicBezTo>
                <a:cubicBezTo>
                  <a:pt x="698703" y="1236887"/>
                  <a:pt x="725211" y="1203988"/>
                  <a:pt x="732336" y="1166897"/>
                </a:cubicBezTo>
                <a:cubicBezTo>
                  <a:pt x="740089" y="1126035"/>
                  <a:pt x="723849" y="1084440"/>
                  <a:pt x="724583" y="1042844"/>
                </a:cubicBezTo>
                <a:cubicBezTo>
                  <a:pt x="725421" y="993914"/>
                  <a:pt x="749938" y="947498"/>
                  <a:pt x="749414" y="898569"/>
                </a:cubicBezTo>
                <a:cubicBezTo>
                  <a:pt x="748890" y="845971"/>
                  <a:pt x="719868" y="797880"/>
                  <a:pt x="711486" y="745911"/>
                </a:cubicBezTo>
                <a:cubicBezTo>
                  <a:pt x="707294" y="720032"/>
                  <a:pt x="708343" y="693629"/>
                  <a:pt x="710019" y="667540"/>
                </a:cubicBezTo>
                <a:cubicBezTo>
                  <a:pt x="714210" y="601636"/>
                  <a:pt x="722068" y="536047"/>
                  <a:pt x="733698" y="471086"/>
                </a:cubicBezTo>
                <a:cubicBezTo>
                  <a:pt x="735270" y="462076"/>
                  <a:pt x="737470" y="452227"/>
                  <a:pt x="749938" y="450027"/>
                </a:cubicBezTo>
                <a:cubicBezTo>
                  <a:pt x="760520" y="448246"/>
                  <a:pt x="770998" y="453589"/>
                  <a:pt x="777494" y="462181"/>
                </a:cubicBezTo>
                <a:cubicBezTo>
                  <a:pt x="814375" y="511006"/>
                  <a:pt x="887508" y="509015"/>
                  <a:pt x="937904" y="478630"/>
                </a:cubicBezTo>
                <a:cubicBezTo>
                  <a:pt x="984320" y="450551"/>
                  <a:pt x="1016067" y="404031"/>
                  <a:pt x="1046242" y="358873"/>
                </a:cubicBezTo>
                <a:cubicBezTo>
                  <a:pt x="1061225" y="336555"/>
                  <a:pt x="1076626" y="312562"/>
                  <a:pt x="1077360" y="285739"/>
                </a:cubicBezTo>
                <a:cubicBezTo>
                  <a:pt x="1077884" y="258184"/>
                  <a:pt x="1059444" y="229894"/>
                  <a:pt x="1032621" y="225703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0469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eform: Shape 184">
            <a:extLst>
              <a:ext uri="{FF2B5EF4-FFF2-40B4-BE49-F238E27FC236}">
                <a16:creationId xmlns:a16="http://schemas.microsoft.com/office/drawing/2014/main" id="{BBE398A5-3945-48F5-9AB2-C0F66A899483}"/>
              </a:ext>
            </a:extLst>
          </p:cNvPr>
          <p:cNvSpPr/>
          <p:nvPr/>
        </p:nvSpPr>
        <p:spPr>
          <a:xfrm>
            <a:off x="6586754" y="2752001"/>
            <a:ext cx="533666" cy="625621"/>
          </a:xfrm>
          <a:custGeom>
            <a:avLst/>
            <a:gdLst>
              <a:gd name="connsiteX0" fmla="*/ 896494 w 947079"/>
              <a:gd name="connsiteY0" fmla="*/ 245428 h 1110269"/>
              <a:gd name="connsiteX1" fmla="*/ 858671 w 947079"/>
              <a:gd name="connsiteY1" fmla="*/ 245952 h 1110269"/>
              <a:gd name="connsiteX2" fmla="*/ 726968 w 947079"/>
              <a:gd name="connsiteY2" fmla="*/ 267012 h 1110269"/>
              <a:gd name="connsiteX3" fmla="*/ 676153 w 947079"/>
              <a:gd name="connsiteY3" fmla="*/ 283357 h 1110269"/>
              <a:gd name="connsiteX4" fmla="*/ 641472 w 947079"/>
              <a:gd name="connsiteY4" fmla="*/ 280423 h 1110269"/>
              <a:gd name="connsiteX5" fmla="*/ 516685 w 947079"/>
              <a:gd name="connsiteY5" fmla="*/ 289119 h 1110269"/>
              <a:gd name="connsiteX6" fmla="*/ 535964 w 947079"/>
              <a:gd name="connsiteY6" fmla="*/ 148511 h 1110269"/>
              <a:gd name="connsiteX7" fmla="*/ 480328 w 947079"/>
              <a:gd name="connsiteY7" fmla="*/ 23305 h 1110269"/>
              <a:gd name="connsiteX8" fmla="*/ 381526 w 947079"/>
              <a:gd name="connsiteY8" fmla="*/ 988 h 1110269"/>
              <a:gd name="connsiteX9" fmla="*/ 294038 w 947079"/>
              <a:gd name="connsiteY9" fmla="*/ 40593 h 1110269"/>
              <a:gd name="connsiteX10" fmla="*/ 268683 w 947079"/>
              <a:gd name="connsiteY10" fmla="*/ 164332 h 1110269"/>
              <a:gd name="connsiteX11" fmla="*/ 313212 w 947079"/>
              <a:gd name="connsiteY11" fmla="*/ 287338 h 1110269"/>
              <a:gd name="connsiteX12" fmla="*/ 224363 w 947079"/>
              <a:gd name="connsiteY12" fmla="*/ 312799 h 1110269"/>
              <a:gd name="connsiteX13" fmla="*/ 142429 w 947079"/>
              <a:gd name="connsiteY13" fmla="*/ 262088 h 1110269"/>
              <a:gd name="connsiteX14" fmla="*/ 82917 w 947079"/>
              <a:gd name="connsiteY14" fmla="*/ 213262 h 1110269"/>
              <a:gd name="connsiteX15" fmla="*/ 5907 w 947079"/>
              <a:gd name="connsiteY15" fmla="*/ 280214 h 1110269"/>
              <a:gd name="connsiteX16" fmla="*/ 53580 w 947079"/>
              <a:gd name="connsiteY16" fmla="*/ 300435 h 1110269"/>
              <a:gd name="connsiteX17" fmla="*/ 165898 w 947079"/>
              <a:gd name="connsiteY17" fmla="*/ 377445 h 1110269"/>
              <a:gd name="connsiteX18" fmla="*/ 277379 w 947079"/>
              <a:gd name="connsiteY18" fmla="*/ 436957 h 1110269"/>
              <a:gd name="connsiteX19" fmla="*/ 317089 w 947079"/>
              <a:gd name="connsiteY19" fmla="*/ 680559 h 1110269"/>
              <a:gd name="connsiteX20" fmla="*/ 226982 w 947079"/>
              <a:gd name="connsiteY20" fmla="*/ 786801 h 1110269"/>
              <a:gd name="connsiteX21" fmla="*/ 228868 w 947079"/>
              <a:gd name="connsiteY21" fmla="*/ 930971 h 1110269"/>
              <a:gd name="connsiteX22" fmla="*/ 221849 w 947079"/>
              <a:gd name="connsiteY22" fmla="*/ 1027679 h 1110269"/>
              <a:gd name="connsiteX23" fmla="*/ 196807 w 947079"/>
              <a:gd name="connsiteY23" fmla="*/ 1060264 h 1110269"/>
              <a:gd name="connsiteX24" fmla="*/ 234841 w 947079"/>
              <a:gd name="connsiteY24" fmla="*/ 1109927 h 1110269"/>
              <a:gd name="connsiteX25" fmla="*/ 300220 w 947079"/>
              <a:gd name="connsiteY25" fmla="*/ 1084886 h 1110269"/>
              <a:gd name="connsiteX26" fmla="*/ 357846 w 947079"/>
              <a:gd name="connsiteY26" fmla="*/ 1042242 h 1110269"/>
              <a:gd name="connsiteX27" fmla="*/ 469851 w 947079"/>
              <a:gd name="connsiteY27" fmla="*/ 1042976 h 1110269"/>
              <a:gd name="connsiteX28" fmla="*/ 579760 w 947079"/>
              <a:gd name="connsiteY28" fmla="*/ 1074408 h 1110269"/>
              <a:gd name="connsiteX29" fmla="*/ 644301 w 947079"/>
              <a:gd name="connsiteY29" fmla="*/ 1060683 h 1110269"/>
              <a:gd name="connsiteX30" fmla="*/ 671857 w 947079"/>
              <a:gd name="connsiteY30" fmla="*/ 1017725 h 1110269"/>
              <a:gd name="connsiteX31" fmla="*/ 681287 w 947079"/>
              <a:gd name="connsiteY31" fmla="*/ 915569 h 1110269"/>
              <a:gd name="connsiteX32" fmla="*/ 620622 w 947079"/>
              <a:gd name="connsiteY32" fmla="*/ 734099 h 1110269"/>
              <a:gd name="connsiteX33" fmla="*/ 613707 w 947079"/>
              <a:gd name="connsiteY33" fmla="*/ 662014 h 1110269"/>
              <a:gd name="connsiteX34" fmla="*/ 601553 w 947079"/>
              <a:gd name="connsiteY34" fmla="*/ 383731 h 1110269"/>
              <a:gd name="connsiteX35" fmla="*/ 761125 w 947079"/>
              <a:gd name="connsiteY35" fmla="*/ 364767 h 1110269"/>
              <a:gd name="connsiteX36" fmla="*/ 881512 w 947079"/>
              <a:gd name="connsiteY36" fmla="*/ 308188 h 1110269"/>
              <a:gd name="connsiteX37" fmla="*/ 926984 w 947079"/>
              <a:gd name="connsiteY37" fmla="*/ 301378 h 1110269"/>
              <a:gd name="connsiteX38" fmla="*/ 944586 w 947079"/>
              <a:gd name="connsiteY38" fmla="*/ 264497 h 1110269"/>
              <a:gd name="connsiteX39" fmla="*/ 928870 w 947079"/>
              <a:gd name="connsiteY39" fmla="*/ 252448 h 1110269"/>
              <a:gd name="connsiteX40" fmla="*/ 896494 w 947079"/>
              <a:gd name="connsiteY40" fmla="*/ 245428 h 1110269"/>
              <a:gd name="connsiteX41" fmla="*/ 498978 w 947079"/>
              <a:gd name="connsiteY41" fmla="*/ 966804 h 1110269"/>
              <a:gd name="connsiteX42" fmla="*/ 390641 w 947079"/>
              <a:gd name="connsiteY42" fmla="*/ 923532 h 1110269"/>
              <a:gd name="connsiteX43" fmla="*/ 331548 w 947079"/>
              <a:gd name="connsiteY43" fmla="*/ 966804 h 1110269"/>
              <a:gd name="connsiteX44" fmla="*/ 341397 w 947079"/>
              <a:gd name="connsiteY44" fmla="*/ 823053 h 1110269"/>
              <a:gd name="connsiteX45" fmla="*/ 498978 w 947079"/>
              <a:gd name="connsiteY45" fmla="*/ 913683 h 1110269"/>
              <a:gd name="connsiteX46" fmla="*/ 498978 w 947079"/>
              <a:gd name="connsiteY46" fmla="*/ 966804 h 1110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47079" h="1110269">
                <a:moveTo>
                  <a:pt x="896494" y="245428"/>
                </a:moveTo>
                <a:cubicBezTo>
                  <a:pt x="884026" y="244590"/>
                  <a:pt x="871244" y="245219"/>
                  <a:pt x="858671" y="245952"/>
                </a:cubicBezTo>
                <a:cubicBezTo>
                  <a:pt x="814141" y="248571"/>
                  <a:pt x="768774" y="251401"/>
                  <a:pt x="726968" y="267012"/>
                </a:cubicBezTo>
                <a:cubicBezTo>
                  <a:pt x="710310" y="273299"/>
                  <a:pt x="693965" y="281576"/>
                  <a:pt x="676153" y="283357"/>
                </a:cubicBezTo>
                <a:cubicBezTo>
                  <a:pt x="664523" y="284509"/>
                  <a:pt x="652892" y="282623"/>
                  <a:pt x="641472" y="280423"/>
                </a:cubicBezTo>
                <a:cubicBezTo>
                  <a:pt x="598934" y="272251"/>
                  <a:pt x="549270" y="260516"/>
                  <a:pt x="516685" y="289119"/>
                </a:cubicBezTo>
                <a:cubicBezTo>
                  <a:pt x="524334" y="242390"/>
                  <a:pt x="536697" y="195870"/>
                  <a:pt x="535964" y="148511"/>
                </a:cubicBezTo>
                <a:cubicBezTo>
                  <a:pt x="535230" y="101153"/>
                  <a:pt x="518781" y="50966"/>
                  <a:pt x="480328" y="23305"/>
                </a:cubicBezTo>
                <a:cubicBezTo>
                  <a:pt x="452249" y="3189"/>
                  <a:pt x="415787" y="-2574"/>
                  <a:pt x="381526" y="988"/>
                </a:cubicBezTo>
                <a:cubicBezTo>
                  <a:pt x="348941" y="4341"/>
                  <a:pt x="316041" y="16285"/>
                  <a:pt x="294038" y="40593"/>
                </a:cubicBezTo>
                <a:cubicBezTo>
                  <a:pt x="264701" y="72968"/>
                  <a:pt x="259882" y="121479"/>
                  <a:pt x="268683" y="164332"/>
                </a:cubicBezTo>
                <a:cubicBezTo>
                  <a:pt x="277484" y="207186"/>
                  <a:pt x="297601" y="246581"/>
                  <a:pt x="313212" y="287338"/>
                </a:cubicBezTo>
                <a:cubicBezTo>
                  <a:pt x="292886" y="312799"/>
                  <a:pt x="256005" y="320447"/>
                  <a:pt x="224363" y="312799"/>
                </a:cubicBezTo>
                <a:cubicBezTo>
                  <a:pt x="192721" y="305150"/>
                  <a:pt x="165689" y="284719"/>
                  <a:pt x="142429" y="262088"/>
                </a:cubicBezTo>
                <a:cubicBezTo>
                  <a:pt x="123884" y="244066"/>
                  <a:pt x="106491" y="223845"/>
                  <a:pt x="82917" y="213262"/>
                </a:cubicBezTo>
                <a:cubicBezTo>
                  <a:pt x="42578" y="195136"/>
                  <a:pt x="-19449" y="232017"/>
                  <a:pt x="5907" y="280214"/>
                </a:cubicBezTo>
                <a:cubicBezTo>
                  <a:pt x="14603" y="296768"/>
                  <a:pt x="35663" y="305674"/>
                  <a:pt x="53580" y="300435"/>
                </a:cubicBezTo>
                <a:cubicBezTo>
                  <a:pt x="67201" y="347689"/>
                  <a:pt x="116864" y="381845"/>
                  <a:pt x="165898" y="377445"/>
                </a:cubicBezTo>
                <a:cubicBezTo>
                  <a:pt x="178367" y="422917"/>
                  <a:pt x="232640" y="451940"/>
                  <a:pt x="277379" y="436957"/>
                </a:cubicBezTo>
                <a:cubicBezTo>
                  <a:pt x="327776" y="505899"/>
                  <a:pt x="342968" y="599253"/>
                  <a:pt x="317089" y="680559"/>
                </a:cubicBezTo>
                <a:cubicBezTo>
                  <a:pt x="271092" y="695647"/>
                  <a:pt x="239031" y="739862"/>
                  <a:pt x="226982" y="786801"/>
                </a:cubicBezTo>
                <a:cubicBezTo>
                  <a:pt x="214933" y="833740"/>
                  <a:pt x="220172" y="883299"/>
                  <a:pt x="228868" y="930971"/>
                </a:cubicBezTo>
                <a:cubicBezTo>
                  <a:pt x="234841" y="963766"/>
                  <a:pt x="241651" y="1000856"/>
                  <a:pt x="221849" y="1027679"/>
                </a:cubicBezTo>
                <a:cubicBezTo>
                  <a:pt x="213676" y="1038785"/>
                  <a:pt x="201312" y="1047272"/>
                  <a:pt x="196807" y="1060264"/>
                </a:cubicBezTo>
                <a:cubicBezTo>
                  <a:pt x="189054" y="1082895"/>
                  <a:pt x="211056" y="1107307"/>
                  <a:pt x="234841" y="1109927"/>
                </a:cubicBezTo>
                <a:cubicBezTo>
                  <a:pt x="258624" y="1112546"/>
                  <a:pt x="281466" y="1099764"/>
                  <a:pt x="300220" y="1084886"/>
                </a:cubicBezTo>
                <a:cubicBezTo>
                  <a:pt x="318975" y="1070008"/>
                  <a:pt x="336053" y="1052405"/>
                  <a:pt x="357846" y="1042242"/>
                </a:cubicBezTo>
                <a:cubicBezTo>
                  <a:pt x="392527" y="1026212"/>
                  <a:pt x="433284" y="1031974"/>
                  <a:pt x="469851" y="1042976"/>
                </a:cubicBezTo>
                <a:cubicBezTo>
                  <a:pt x="506417" y="1053977"/>
                  <a:pt x="541831" y="1070217"/>
                  <a:pt x="579760" y="1074408"/>
                </a:cubicBezTo>
                <a:cubicBezTo>
                  <a:pt x="602182" y="1076923"/>
                  <a:pt x="626490" y="1074513"/>
                  <a:pt x="644301" y="1060683"/>
                </a:cubicBezTo>
                <a:cubicBezTo>
                  <a:pt x="657922" y="1050100"/>
                  <a:pt x="666094" y="1033965"/>
                  <a:pt x="671857" y="1017725"/>
                </a:cubicBezTo>
                <a:cubicBezTo>
                  <a:pt x="683382" y="985140"/>
                  <a:pt x="686630" y="949726"/>
                  <a:pt x="681287" y="915569"/>
                </a:cubicBezTo>
                <a:cubicBezTo>
                  <a:pt x="671438" y="852390"/>
                  <a:pt x="633300" y="796754"/>
                  <a:pt x="620622" y="734099"/>
                </a:cubicBezTo>
                <a:cubicBezTo>
                  <a:pt x="615802" y="710420"/>
                  <a:pt x="614755" y="686217"/>
                  <a:pt x="613707" y="662014"/>
                </a:cubicBezTo>
                <a:cubicBezTo>
                  <a:pt x="609620" y="569288"/>
                  <a:pt x="605535" y="476457"/>
                  <a:pt x="601553" y="383731"/>
                </a:cubicBezTo>
                <a:cubicBezTo>
                  <a:pt x="654883" y="395676"/>
                  <a:pt x="712195" y="388970"/>
                  <a:pt x="761125" y="364767"/>
                </a:cubicBezTo>
                <a:cubicBezTo>
                  <a:pt x="801149" y="345069"/>
                  <a:pt x="837192" y="313742"/>
                  <a:pt x="881512" y="308188"/>
                </a:cubicBezTo>
                <a:cubicBezTo>
                  <a:pt x="896809" y="306303"/>
                  <a:pt x="912839" y="307455"/>
                  <a:pt x="926984" y="301378"/>
                </a:cubicBezTo>
                <a:cubicBezTo>
                  <a:pt x="941129" y="295301"/>
                  <a:pt x="952235" y="277804"/>
                  <a:pt x="944586" y="264497"/>
                </a:cubicBezTo>
                <a:cubicBezTo>
                  <a:pt x="941233" y="258630"/>
                  <a:pt x="935156" y="254963"/>
                  <a:pt x="928870" y="252448"/>
                </a:cubicBezTo>
                <a:cubicBezTo>
                  <a:pt x="918497" y="248152"/>
                  <a:pt x="907600" y="246162"/>
                  <a:pt x="896494" y="245428"/>
                </a:cubicBezTo>
                <a:close/>
                <a:moveTo>
                  <a:pt x="498978" y="966804"/>
                </a:moveTo>
                <a:cubicBezTo>
                  <a:pt x="374925" y="964814"/>
                  <a:pt x="390641" y="923532"/>
                  <a:pt x="390641" y="923532"/>
                </a:cubicBezTo>
                <a:lnTo>
                  <a:pt x="331548" y="966804"/>
                </a:lnTo>
                <a:cubicBezTo>
                  <a:pt x="351245" y="952974"/>
                  <a:pt x="341397" y="823053"/>
                  <a:pt x="341397" y="823053"/>
                </a:cubicBezTo>
                <a:cubicBezTo>
                  <a:pt x="396718" y="948888"/>
                  <a:pt x="498978" y="913683"/>
                  <a:pt x="498978" y="913683"/>
                </a:cubicBezTo>
                <a:lnTo>
                  <a:pt x="498978" y="9668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10469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AEE412E3-1675-4E1A-B9BC-7704BC37ABEA}"/>
              </a:ext>
            </a:extLst>
          </p:cNvPr>
          <p:cNvSpPr/>
          <p:nvPr/>
        </p:nvSpPr>
        <p:spPr>
          <a:xfrm>
            <a:off x="5192530" y="2866930"/>
            <a:ext cx="561425" cy="395764"/>
          </a:xfrm>
          <a:custGeom>
            <a:avLst/>
            <a:gdLst>
              <a:gd name="connsiteX0" fmla="*/ 882520 w 996341"/>
              <a:gd name="connsiteY0" fmla="*/ 314334 h 702349"/>
              <a:gd name="connsiteX1" fmla="*/ 995572 w 996341"/>
              <a:gd name="connsiteY1" fmla="*/ 137264 h 702349"/>
              <a:gd name="connsiteX2" fmla="*/ 983104 w 996341"/>
              <a:gd name="connsiteY2" fmla="*/ 61407 h 702349"/>
              <a:gd name="connsiteX3" fmla="*/ 833066 w 996341"/>
              <a:gd name="connsiteY3" fmla="*/ 1371 h 702349"/>
              <a:gd name="connsiteX4" fmla="*/ 798281 w 996341"/>
              <a:gd name="connsiteY4" fmla="*/ 12687 h 702349"/>
              <a:gd name="connsiteX5" fmla="*/ 780784 w 996341"/>
              <a:gd name="connsiteY5" fmla="*/ 34480 h 702349"/>
              <a:gd name="connsiteX6" fmla="*/ 690572 w 996341"/>
              <a:gd name="connsiteY6" fmla="*/ 179489 h 702349"/>
              <a:gd name="connsiteX7" fmla="*/ 475364 w 996341"/>
              <a:gd name="connsiteY7" fmla="*/ 160629 h 702349"/>
              <a:gd name="connsiteX8" fmla="*/ 309820 w 996341"/>
              <a:gd name="connsiteY8" fmla="*/ 107508 h 702349"/>
              <a:gd name="connsiteX9" fmla="*/ 97650 w 996341"/>
              <a:gd name="connsiteY9" fmla="*/ 238582 h 702349"/>
              <a:gd name="connsiteX10" fmla="*/ 138932 w 996341"/>
              <a:gd name="connsiteY10" fmla="*/ 327117 h 702349"/>
              <a:gd name="connsiteX11" fmla="*/ 216884 w 996341"/>
              <a:gd name="connsiteY11" fmla="*/ 388934 h 702349"/>
              <a:gd name="connsiteX12" fmla="*/ 157163 w 996341"/>
              <a:gd name="connsiteY12" fmla="*/ 412927 h 702349"/>
              <a:gd name="connsiteX13" fmla="*/ 130131 w 996341"/>
              <a:gd name="connsiteY13" fmla="*/ 415652 h 702349"/>
              <a:gd name="connsiteX14" fmla="*/ 113891 w 996341"/>
              <a:gd name="connsiteY14" fmla="*/ 431263 h 702349"/>
              <a:gd name="connsiteX15" fmla="*/ 46625 w 996341"/>
              <a:gd name="connsiteY15" fmla="*/ 491928 h 702349"/>
              <a:gd name="connsiteX16" fmla="*/ 0 w 996341"/>
              <a:gd name="connsiteY16" fmla="*/ 498843 h 702349"/>
              <a:gd name="connsiteX17" fmla="*/ 36776 w 996341"/>
              <a:gd name="connsiteY17" fmla="*/ 663654 h 702349"/>
              <a:gd name="connsiteX18" fmla="*/ 134741 w 996341"/>
              <a:gd name="connsiteY18" fmla="*/ 665435 h 702349"/>
              <a:gd name="connsiteX19" fmla="*/ 137779 w 996341"/>
              <a:gd name="connsiteY19" fmla="*/ 653596 h 702349"/>
              <a:gd name="connsiteX20" fmla="*/ 190900 w 996341"/>
              <a:gd name="connsiteY20" fmla="*/ 655063 h 702349"/>
              <a:gd name="connsiteX21" fmla="*/ 202216 w 996341"/>
              <a:gd name="connsiteY21" fmla="*/ 628031 h 702349"/>
              <a:gd name="connsiteX22" fmla="*/ 185138 w 996341"/>
              <a:gd name="connsiteY22" fmla="*/ 570614 h 702349"/>
              <a:gd name="connsiteX23" fmla="*/ 369332 w 996341"/>
              <a:gd name="connsiteY23" fmla="*/ 540753 h 702349"/>
              <a:gd name="connsiteX24" fmla="*/ 414805 w 996341"/>
              <a:gd name="connsiteY24" fmla="*/ 517807 h 702349"/>
              <a:gd name="connsiteX25" fmla="*/ 431359 w 996341"/>
              <a:gd name="connsiteY25" fmla="*/ 471916 h 702349"/>
              <a:gd name="connsiteX26" fmla="*/ 552793 w 996341"/>
              <a:gd name="connsiteY26" fmla="*/ 477783 h 702349"/>
              <a:gd name="connsiteX27" fmla="*/ 615344 w 996341"/>
              <a:gd name="connsiteY27" fmla="*/ 688486 h 702349"/>
              <a:gd name="connsiteX28" fmla="*/ 626450 w 996341"/>
              <a:gd name="connsiteY28" fmla="*/ 697496 h 702349"/>
              <a:gd name="connsiteX29" fmla="*/ 644471 w 996341"/>
              <a:gd name="connsiteY29" fmla="*/ 700430 h 702349"/>
              <a:gd name="connsiteX30" fmla="*/ 768001 w 996341"/>
              <a:gd name="connsiteY30" fmla="*/ 702316 h 702349"/>
              <a:gd name="connsiteX31" fmla="*/ 815674 w 996341"/>
              <a:gd name="connsiteY31" fmla="*/ 690581 h 702349"/>
              <a:gd name="connsiteX32" fmla="*/ 807711 w 996341"/>
              <a:gd name="connsiteY32" fmla="*/ 651500 h 702349"/>
              <a:gd name="connsiteX33" fmla="*/ 930193 w 996341"/>
              <a:gd name="connsiteY33" fmla="*/ 653596 h 702349"/>
              <a:gd name="connsiteX34" fmla="*/ 960996 w 996341"/>
              <a:gd name="connsiteY34" fmla="*/ 649509 h 702349"/>
              <a:gd name="connsiteX35" fmla="*/ 976189 w 996341"/>
              <a:gd name="connsiteY35" fmla="*/ 624782 h 702349"/>
              <a:gd name="connsiteX36" fmla="*/ 926840 w 996341"/>
              <a:gd name="connsiteY36" fmla="*/ 606971 h 702349"/>
              <a:gd name="connsiteX37" fmla="*/ 837362 w 996341"/>
              <a:gd name="connsiteY37" fmla="*/ 576691 h 702349"/>
              <a:gd name="connsiteX38" fmla="*/ 836629 w 996341"/>
              <a:gd name="connsiteY38" fmla="*/ 438074 h 702349"/>
              <a:gd name="connsiteX39" fmla="*/ 807397 w 996341"/>
              <a:gd name="connsiteY39" fmla="*/ 328793 h 702349"/>
              <a:gd name="connsiteX40" fmla="*/ 882520 w 996341"/>
              <a:gd name="connsiteY40" fmla="*/ 314334 h 702349"/>
              <a:gd name="connsiteX41" fmla="*/ 766010 w 996341"/>
              <a:gd name="connsiteY41" fmla="*/ 646261 h 702349"/>
              <a:gd name="connsiteX42" fmla="*/ 716661 w 996341"/>
              <a:gd name="connsiteY42" fmla="*/ 635889 h 702349"/>
              <a:gd name="connsiteX43" fmla="*/ 681247 w 996341"/>
              <a:gd name="connsiteY43" fmla="*/ 613781 h 702349"/>
              <a:gd name="connsiteX44" fmla="*/ 681247 w 996341"/>
              <a:gd name="connsiteY44" fmla="*/ 460181 h 702349"/>
              <a:gd name="connsiteX45" fmla="*/ 734368 w 996341"/>
              <a:gd name="connsiteY45" fmla="*/ 436502 h 702349"/>
              <a:gd name="connsiteX46" fmla="*/ 772716 w 996341"/>
              <a:gd name="connsiteY46" fmla="*/ 638089 h 702349"/>
              <a:gd name="connsiteX47" fmla="*/ 766010 w 996341"/>
              <a:gd name="connsiteY47" fmla="*/ 646261 h 70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96341" h="702349">
                <a:moveTo>
                  <a:pt x="882520" y="314334"/>
                </a:moveTo>
                <a:cubicBezTo>
                  <a:pt x="945700" y="278082"/>
                  <a:pt x="989286" y="209769"/>
                  <a:pt x="995572" y="137264"/>
                </a:cubicBezTo>
                <a:cubicBezTo>
                  <a:pt x="997877" y="111385"/>
                  <a:pt x="995363" y="84353"/>
                  <a:pt x="983104" y="61407"/>
                </a:cubicBezTo>
                <a:cubicBezTo>
                  <a:pt x="956072" y="10906"/>
                  <a:pt x="889959" y="-5125"/>
                  <a:pt x="833066" y="1371"/>
                </a:cubicBezTo>
                <a:cubicBezTo>
                  <a:pt x="820808" y="2733"/>
                  <a:pt x="808130" y="5143"/>
                  <a:pt x="798281" y="12687"/>
                </a:cubicBezTo>
                <a:cubicBezTo>
                  <a:pt x="790842" y="18345"/>
                  <a:pt x="785708" y="26517"/>
                  <a:pt x="780784" y="34480"/>
                </a:cubicBezTo>
                <a:cubicBezTo>
                  <a:pt x="750713" y="82781"/>
                  <a:pt x="720643" y="131187"/>
                  <a:pt x="690572" y="179489"/>
                </a:cubicBezTo>
                <a:cubicBezTo>
                  <a:pt x="618487" y="187137"/>
                  <a:pt x="544935" y="180746"/>
                  <a:pt x="475364" y="160629"/>
                </a:cubicBezTo>
                <a:cubicBezTo>
                  <a:pt x="419624" y="144599"/>
                  <a:pt x="366398" y="119976"/>
                  <a:pt x="309820" y="107508"/>
                </a:cubicBezTo>
                <a:cubicBezTo>
                  <a:pt x="215522" y="86867"/>
                  <a:pt x="91783" y="118510"/>
                  <a:pt x="97650" y="238582"/>
                </a:cubicBezTo>
                <a:cubicBezTo>
                  <a:pt x="99327" y="271796"/>
                  <a:pt x="116405" y="302704"/>
                  <a:pt x="138932" y="327117"/>
                </a:cubicBezTo>
                <a:cubicBezTo>
                  <a:pt x="161458" y="351529"/>
                  <a:pt x="189329" y="370389"/>
                  <a:pt x="216884" y="388934"/>
                </a:cubicBezTo>
                <a:cubicBezTo>
                  <a:pt x="200959" y="404022"/>
                  <a:pt x="179165" y="412823"/>
                  <a:pt x="157163" y="412927"/>
                </a:cubicBezTo>
                <a:cubicBezTo>
                  <a:pt x="148047" y="412927"/>
                  <a:pt x="138303" y="411670"/>
                  <a:pt x="130131" y="415652"/>
                </a:cubicBezTo>
                <a:cubicBezTo>
                  <a:pt x="123320" y="418900"/>
                  <a:pt x="118605" y="425291"/>
                  <a:pt x="113891" y="431263"/>
                </a:cubicBezTo>
                <a:cubicBezTo>
                  <a:pt x="95031" y="455047"/>
                  <a:pt x="72190" y="475688"/>
                  <a:pt x="46625" y="491928"/>
                </a:cubicBezTo>
                <a:cubicBezTo>
                  <a:pt x="32480" y="500939"/>
                  <a:pt x="13621" y="508482"/>
                  <a:pt x="0" y="498843"/>
                </a:cubicBezTo>
                <a:cubicBezTo>
                  <a:pt x="9011" y="554374"/>
                  <a:pt x="21269" y="609485"/>
                  <a:pt x="36776" y="663654"/>
                </a:cubicBezTo>
                <a:cubicBezTo>
                  <a:pt x="69466" y="664283"/>
                  <a:pt x="102051" y="664807"/>
                  <a:pt x="134741" y="665435"/>
                </a:cubicBezTo>
                <a:cubicBezTo>
                  <a:pt x="135789" y="661454"/>
                  <a:pt x="136732" y="657577"/>
                  <a:pt x="137779" y="653596"/>
                </a:cubicBezTo>
                <a:cubicBezTo>
                  <a:pt x="155486" y="654120"/>
                  <a:pt x="173193" y="654539"/>
                  <a:pt x="190900" y="655063"/>
                </a:cubicBezTo>
                <a:cubicBezTo>
                  <a:pt x="194672" y="646052"/>
                  <a:pt x="198444" y="637041"/>
                  <a:pt x="202216" y="628031"/>
                </a:cubicBezTo>
                <a:cubicBezTo>
                  <a:pt x="184614" y="615667"/>
                  <a:pt x="177175" y="590626"/>
                  <a:pt x="185138" y="570614"/>
                </a:cubicBezTo>
                <a:cubicBezTo>
                  <a:pt x="247165" y="564956"/>
                  <a:pt x="309820" y="559298"/>
                  <a:pt x="369332" y="540753"/>
                </a:cubicBezTo>
                <a:cubicBezTo>
                  <a:pt x="385677" y="535619"/>
                  <a:pt x="402127" y="529333"/>
                  <a:pt x="414805" y="517807"/>
                </a:cubicBezTo>
                <a:cubicBezTo>
                  <a:pt x="427482" y="506282"/>
                  <a:pt x="435550" y="488470"/>
                  <a:pt x="431359" y="471916"/>
                </a:cubicBezTo>
                <a:cubicBezTo>
                  <a:pt x="471802" y="473906"/>
                  <a:pt x="512350" y="475792"/>
                  <a:pt x="552793" y="477783"/>
                </a:cubicBezTo>
                <a:cubicBezTo>
                  <a:pt x="539172" y="552593"/>
                  <a:pt x="563061" y="633269"/>
                  <a:pt x="615344" y="688486"/>
                </a:cubicBezTo>
                <a:cubicBezTo>
                  <a:pt x="618592" y="691943"/>
                  <a:pt x="622154" y="695401"/>
                  <a:pt x="626450" y="697496"/>
                </a:cubicBezTo>
                <a:cubicBezTo>
                  <a:pt x="632003" y="700116"/>
                  <a:pt x="638290" y="700325"/>
                  <a:pt x="644471" y="700430"/>
                </a:cubicBezTo>
                <a:cubicBezTo>
                  <a:pt x="685648" y="701059"/>
                  <a:pt x="726825" y="701688"/>
                  <a:pt x="768001" y="702316"/>
                </a:cubicBezTo>
                <a:cubicBezTo>
                  <a:pt x="784765" y="702526"/>
                  <a:pt x="803520" y="702106"/>
                  <a:pt x="815674" y="690581"/>
                </a:cubicBezTo>
                <a:cubicBezTo>
                  <a:pt x="827932" y="679056"/>
                  <a:pt x="824475" y="652653"/>
                  <a:pt x="807711" y="651500"/>
                </a:cubicBezTo>
                <a:cubicBezTo>
                  <a:pt x="848573" y="652234"/>
                  <a:pt x="889330" y="652862"/>
                  <a:pt x="930193" y="653596"/>
                </a:cubicBezTo>
                <a:cubicBezTo>
                  <a:pt x="940670" y="653805"/>
                  <a:pt x="951462" y="653910"/>
                  <a:pt x="960996" y="649509"/>
                </a:cubicBezTo>
                <a:cubicBezTo>
                  <a:pt x="970531" y="645214"/>
                  <a:pt x="978180" y="635050"/>
                  <a:pt x="976189" y="624782"/>
                </a:cubicBezTo>
                <a:cubicBezTo>
                  <a:pt x="972522" y="605923"/>
                  <a:pt x="946014" y="606132"/>
                  <a:pt x="926840" y="606971"/>
                </a:cubicBezTo>
                <a:cubicBezTo>
                  <a:pt x="894674" y="608333"/>
                  <a:pt x="862089" y="597331"/>
                  <a:pt x="837362" y="576691"/>
                </a:cubicBezTo>
                <a:cubicBezTo>
                  <a:pt x="849516" y="531533"/>
                  <a:pt x="849307" y="483127"/>
                  <a:pt x="836629" y="438074"/>
                </a:cubicBezTo>
                <a:cubicBezTo>
                  <a:pt x="826361" y="401612"/>
                  <a:pt x="808025" y="366617"/>
                  <a:pt x="807397" y="328793"/>
                </a:cubicBezTo>
                <a:cubicBezTo>
                  <a:pt x="832438" y="336547"/>
                  <a:pt x="859679" y="327431"/>
                  <a:pt x="882520" y="314334"/>
                </a:cubicBezTo>
                <a:close/>
                <a:moveTo>
                  <a:pt x="766010" y="646261"/>
                </a:moveTo>
                <a:cubicBezTo>
                  <a:pt x="755218" y="646052"/>
                  <a:pt x="737092" y="644480"/>
                  <a:pt x="716661" y="635889"/>
                </a:cubicBezTo>
                <a:cubicBezTo>
                  <a:pt x="700631" y="629078"/>
                  <a:pt x="688896" y="620382"/>
                  <a:pt x="681247" y="613781"/>
                </a:cubicBezTo>
                <a:lnTo>
                  <a:pt x="681247" y="460181"/>
                </a:lnTo>
                <a:lnTo>
                  <a:pt x="734368" y="436502"/>
                </a:lnTo>
                <a:lnTo>
                  <a:pt x="772716" y="638089"/>
                </a:lnTo>
                <a:cubicBezTo>
                  <a:pt x="769782" y="641651"/>
                  <a:pt x="768944" y="642699"/>
                  <a:pt x="766010" y="646261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10469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CDC8AA5B-BCE6-424F-96B9-5F88193731A9}"/>
              </a:ext>
            </a:extLst>
          </p:cNvPr>
          <p:cNvSpPr/>
          <p:nvPr/>
        </p:nvSpPr>
        <p:spPr>
          <a:xfrm>
            <a:off x="3865472" y="2762325"/>
            <a:ext cx="454851" cy="604973"/>
          </a:xfrm>
          <a:custGeom>
            <a:avLst/>
            <a:gdLst>
              <a:gd name="connsiteX0" fmla="*/ 697923 w 807209"/>
              <a:gd name="connsiteY0" fmla="*/ 808310 h 1073625"/>
              <a:gd name="connsiteX1" fmla="*/ 733337 w 807209"/>
              <a:gd name="connsiteY1" fmla="*/ 487384 h 1073625"/>
              <a:gd name="connsiteX2" fmla="*/ 692055 w 807209"/>
              <a:gd name="connsiteY2" fmla="*/ 355472 h 1073625"/>
              <a:gd name="connsiteX3" fmla="*/ 637048 w 807209"/>
              <a:gd name="connsiteY3" fmla="*/ 353481 h 1073625"/>
              <a:gd name="connsiteX4" fmla="*/ 666071 w 807209"/>
              <a:gd name="connsiteY4" fmla="*/ 322782 h 1073625"/>
              <a:gd name="connsiteX5" fmla="*/ 720868 w 807209"/>
              <a:gd name="connsiteY5" fmla="*/ 191184 h 1073625"/>
              <a:gd name="connsiteX6" fmla="*/ 721916 w 807209"/>
              <a:gd name="connsiteY6" fmla="*/ 65559 h 1073625"/>
              <a:gd name="connsiteX7" fmla="*/ 649726 w 807209"/>
              <a:gd name="connsiteY7" fmla="*/ 10133 h 1073625"/>
              <a:gd name="connsiteX8" fmla="*/ 629295 w 807209"/>
              <a:gd name="connsiteY8" fmla="*/ 6257 h 1073625"/>
              <a:gd name="connsiteX9" fmla="*/ 453692 w 807209"/>
              <a:gd name="connsiteY9" fmla="*/ 50472 h 1073625"/>
              <a:gd name="connsiteX10" fmla="*/ 419012 w 807209"/>
              <a:gd name="connsiteY10" fmla="*/ 164153 h 1073625"/>
              <a:gd name="connsiteX11" fmla="*/ 435461 w 807209"/>
              <a:gd name="connsiteY11" fmla="*/ 304865 h 1073625"/>
              <a:gd name="connsiteX12" fmla="*/ 454635 w 807209"/>
              <a:gd name="connsiteY12" fmla="*/ 335669 h 1073625"/>
              <a:gd name="connsiteX13" fmla="*/ 406962 w 807209"/>
              <a:gd name="connsiteY13" fmla="*/ 335669 h 1073625"/>
              <a:gd name="connsiteX14" fmla="*/ 376263 w 807209"/>
              <a:gd name="connsiteY14" fmla="*/ 307799 h 1073625"/>
              <a:gd name="connsiteX15" fmla="*/ 370710 w 807209"/>
              <a:gd name="connsiteY15" fmla="*/ 250383 h 1073625"/>
              <a:gd name="connsiteX16" fmla="*/ 353003 w 807209"/>
              <a:gd name="connsiteY16" fmla="*/ 239276 h 1073625"/>
              <a:gd name="connsiteX17" fmla="*/ 331734 w 807209"/>
              <a:gd name="connsiteY17" fmla="*/ 247134 h 1073625"/>
              <a:gd name="connsiteX18" fmla="*/ 331734 w 807209"/>
              <a:gd name="connsiteY18" fmla="*/ 207529 h 1073625"/>
              <a:gd name="connsiteX19" fmla="*/ 318427 w 807209"/>
              <a:gd name="connsiteY19" fmla="*/ 190346 h 1073625"/>
              <a:gd name="connsiteX20" fmla="*/ 296320 w 807209"/>
              <a:gd name="connsiteY20" fmla="*/ 208891 h 1073625"/>
              <a:gd name="connsiteX21" fmla="*/ 300302 w 807209"/>
              <a:gd name="connsiteY21" fmla="*/ 260965 h 1073625"/>
              <a:gd name="connsiteX22" fmla="*/ 276622 w 807209"/>
              <a:gd name="connsiteY22" fmla="*/ 243258 h 1073625"/>
              <a:gd name="connsiteX23" fmla="*/ 262583 w 807209"/>
              <a:gd name="connsiteY23" fmla="*/ 166248 h 1073625"/>
              <a:gd name="connsiteX24" fmla="*/ 246028 w 807209"/>
              <a:gd name="connsiteY24" fmla="*/ 151894 h 1073625"/>
              <a:gd name="connsiteX25" fmla="*/ 228111 w 807209"/>
              <a:gd name="connsiteY25" fmla="*/ 172116 h 1073625"/>
              <a:gd name="connsiteX26" fmla="*/ 231255 w 807209"/>
              <a:gd name="connsiteY26" fmla="*/ 205853 h 1073625"/>
              <a:gd name="connsiteX27" fmla="*/ 201708 w 807209"/>
              <a:gd name="connsiteY27" fmla="*/ 215702 h 1073625"/>
              <a:gd name="connsiteX28" fmla="*/ 162523 w 807209"/>
              <a:gd name="connsiteY28" fmla="*/ 196737 h 1073625"/>
              <a:gd name="connsiteX29" fmla="*/ 150159 w 807209"/>
              <a:gd name="connsiteY29" fmla="*/ 196319 h 1073625"/>
              <a:gd name="connsiteX30" fmla="*/ 145025 w 807209"/>
              <a:gd name="connsiteY30" fmla="*/ 210777 h 1073625"/>
              <a:gd name="connsiteX31" fmla="*/ 151626 w 807209"/>
              <a:gd name="connsiteY31" fmla="*/ 217483 h 1073625"/>
              <a:gd name="connsiteX32" fmla="*/ 164408 w 807209"/>
              <a:gd name="connsiteY32" fmla="*/ 230370 h 1073625"/>
              <a:gd name="connsiteX33" fmla="*/ 184839 w 807209"/>
              <a:gd name="connsiteY33" fmla="*/ 251430 h 1073625"/>
              <a:gd name="connsiteX34" fmla="*/ 172162 w 807209"/>
              <a:gd name="connsiteY34" fmla="*/ 270709 h 1073625"/>
              <a:gd name="connsiteX35" fmla="*/ 130671 w 807209"/>
              <a:gd name="connsiteY35" fmla="*/ 255936 h 1073625"/>
              <a:gd name="connsiteX36" fmla="*/ 104477 w 807209"/>
              <a:gd name="connsiteY36" fmla="*/ 271861 h 1073625"/>
              <a:gd name="connsiteX37" fmla="*/ 119984 w 807209"/>
              <a:gd name="connsiteY37" fmla="*/ 293864 h 1073625"/>
              <a:gd name="connsiteX38" fmla="*/ 166189 w 807209"/>
              <a:gd name="connsiteY38" fmla="*/ 306123 h 1073625"/>
              <a:gd name="connsiteX39" fmla="*/ 176038 w 807209"/>
              <a:gd name="connsiteY39" fmla="*/ 335669 h 1073625"/>
              <a:gd name="connsiteX40" fmla="*/ 153826 w 807209"/>
              <a:gd name="connsiteY40" fmla="*/ 335669 h 1073625"/>
              <a:gd name="connsiteX41" fmla="*/ 140205 w 807209"/>
              <a:gd name="connsiteY41" fmla="*/ 352538 h 1073625"/>
              <a:gd name="connsiteX42" fmla="*/ 153512 w 807209"/>
              <a:gd name="connsiteY42" fmla="*/ 363539 h 1073625"/>
              <a:gd name="connsiteX43" fmla="*/ 221301 w 807209"/>
              <a:gd name="connsiteY43" fmla="*/ 365216 h 1073625"/>
              <a:gd name="connsiteX44" fmla="*/ 275156 w 807209"/>
              <a:gd name="connsiteY44" fmla="*/ 416451 h 1073625"/>
              <a:gd name="connsiteX45" fmla="*/ 331524 w 807209"/>
              <a:gd name="connsiteY45" fmla="*/ 471562 h 1073625"/>
              <a:gd name="connsiteX46" fmla="*/ 368929 w 807209"/>
              <a:gd name="connsiteY46" fmla="*/ 508967 h 1073625"/>
              <a:gd name="connsiteX47" fmla="*/ 400886 w 807209"/>
              <a:gd name="connsiteY47" fmla="*/ 786621 h 1073625"/>
              <a:gd name="connsiteX48" fmla="*/ 250743 w 807209"/>
              <a:gd name="connsiteY48" fmla="*/ 839742 h 1073625"/>
              <a:gd name="connsiteX49" fmla="*/ 173943 w 807209"/>
              <a:gd name="connsiteY49" fmla="*/ 955937 h 1073625"/>
              <a:gd name="connsiteX50" fmla="*/ 55652 w 807209"/>
              <a:gd name="connsiteY50" fmla="*/ 961805 h 1073625"/>
              <a:gd name="connsiteX51" fmla="*/ 1274 w 807209"/>
              <a:gd name="connsiteY51" fmla="*/ 1005706 h 1073625"/>
              <a:gd name="connsiteX52" fmla="*/ 10284 w 807209"/>
              <a:gd name="connsiteY52" fmla="*/ 1042167 h 1073625"/>
              <a:gd name="connsiteX53" fmla="*/ 20343 w 807209"/>
              <a:gd name="connsiteY53" fmla="*/ 1053588 h 1073625"/>
              <a:gd name="connsiteX54" fmla="*/ 70111 w 807209"/>
              <a:gd name="connsiteY54" fmla="*/ 1073390 h 1073625"/>
              <a:gd name="connsiteX55" fmla="*/ 215434 w 807209"/>
              <a:gd name="connsiteY55" fmla="*/ 1060293 h 1073625"/>
              <a:gd name="connsiteX56" fmla="*/ 237122 w 807209"/>
              <a:gd name="connsiteY56" fmla="*/ 1022889 h 1073625"/>
              <a:gd name="connsiteX57" fmla="*/ 317904 w 807209"/>
              <a:gd name="connsiteY57" fmla="*/ 957928 h 1073625"/>
              <a:gd name="connsiteX58" fmla="*/ 416288 w 807209"/>
              <a:gd name="connsiteY58" fmla="*/ 952061 h 1073625"/>
              <a:gd name="connsiteX59" fmla="*/ 416288 w 807209"/>
              <a:gd name="connsiteY59" fmla="*/ 983598 h 1073625"/>
              <a:gd name="connsiteX60" fmla="*/ 406543 w 807209"/>
              <a:gd name="connsiteY60" fmla="*/ 985589 h 1073625"/>
              <a:gd name="connsiteX61" fmla="*/ 406543 w 807209"/>
              <a:gd name="connsiteY61" fmla="*/ 1004343 h 1073625"/>
              <a:gd name="connsiteX62" fmla="*/ 425298 w 807209"/>
              <a:gd name="connsiteY62" fmla="*/ 1023098 h 1073625"/>
              <a:gd name="connsiteX63" fmla="*/ 457464 w 807209"/>
              <a:gd name="connsiteY63" fmla="*/ 1023098 h 1073625"/>
              <a:gd name="connsiteX64" fmla="*/ 468675 w 807209"/>
              <a:gd name="connsiteY64" fmla="*/ 1019326 h 1073625"/>
              <a:gd name="connsiteX65" fmla="*/ 486067 w 807209"/>
              <a:gd name="connsiteY65" fmla="*/ 1006334 h 1073625"/>
              <a:gd name="connsiteX66" fmla="*/ 506604 w 807209"/>
              <a:gd name="connsiteY66" fmla="*/ 999524 h 1073625"/>
              <a:gd name="connsiteX67" fmla="*/ 647526 w 807209"/>
              <a:gd name="connsiteY67" fmla="*/ 999524 h 1073625"/>
              <a:gd name="connsiteX68" fmla="*/ 795154 w 807209"/>
              <a:gd name="connsiteY68" fmla="*/ 920314 h 1073625"/>
              <a:gd name="connsiteX69" fmla="*/ 804374 w 807209"/>
              <a:gd name="connsiteY69" fmla="*/ 903026 h 1073625"/>
              <a:gd name="connsiteX70" fmla="*/ 697923 w 807209"/>
              <a:gd name="connsiteY70" fmla="*/ 808310 h 107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07209" h="1073625">
                <a:moveTo>
                  <a:pt x="697923" y="808310"/>
                </a:moveTo>
                <a:lnTo>
                  <a:pt x="733337" y="487384"/>
                </a:lnTo>
                <a:cubicBezTo>
                  <a:pt x="733337" y="487384"/>
                  <a:pt x="755025" y="367311"/>
                  <a:pt x="692055" y="355472"/>
                </a:cubicBezTo>
                <a:cubicBezTo>
                  <a:pt x="670367" y="351386"/>
                  <a:pt x="651927" y="351595"/>
                  <a:pt x="637048" y="353481"/>
                </a:cubicBezTo>
                <a:cubicBezTo>
                  <a:pt x="647840" y="344365"/>
                  <a:pt x="657794" y="334098"/>
                  <a:pt x="666071" y="322782"/>
                </a:cubicBezTo>
                <a:cubicBezTo>
                  <a:pt x="694360" y="284225"/>
                  <a:pt x="708505" y="237390"/>
                  <a:pt x="720868" y="191184"/>
                </a:cubicBezTo>
                <a:cubicBezTo>
                  <a:pt x="731974" y="149694"/>
                  <a:pt x="741719" y="103593"/>
                  <a:pt x="721916" y="65559"/>
                </a:cubicBezTo>
                <a:cubicBezTo>
                  <a:pt x="707562" y="37899"/>
                  <a:pt x="679587" y="19458"/>
                  <a:pt x="649726" y="10133"/>
                </a:cubicBezTo>
                <a:cubicBezTo>
                  <a:pt x="643125" y="8038"/>
                  <a:pt x="636210" y="6990"/>
                  <a:pt x="629295" y="6257"/>
                </a:cubicBezTo>
                <a:cubicBezTo>
                  <a:pt x="529445" y="-4430"/>
                  <a:pt x="487954" y="-7888"/>
                  <a:pt x="453692" y="50472"/>
                </a:cubicBezTo>
                <a:cubicBezTo>
                  <a:pt x="433471" y="84943"/>
                  <a:pt x="423622" y="124757"/>
                  <a:pt x="419012" y="164153"/>
                </a:cubicBezTo>
                <a:cubicBezTo>
                  <a:pt x="413458" y="211721"/>
                  <a:pt x="415240" y="261489"/>
                  <a:pt x="435461" y="304865"/>
                </a:cubicBezTo>
                <a:cubicBezTo>
                  <a:pt x="440491" y="315762"/>
                  <a:pt x="447091" y="326135"/>
                  <a:pt x="454635" y="335669"/>
                </a:cubicBezTo>
                <a:lnTo>
                  <a:pt x="406962" y="335669"/>
                </a:lnTo>
                <a:cubicBezTo>
                  <a:pt x="391037" y="335669"/>
                  <a:pt x="377835" y="323620"/>
                  <a:pt x="376263" y="307799"/>
                </a:cubicBezTo>
                <a:lnTo>
                  <a:pt x="370710" y="250383"/>
                </a:lnTo>
                <a:cubicBezTo>
                  <a:pt x="369872" y="241791"/>
                  <a:pt x="361071" y="236238"/>
                  <a:pt x="353003" y="239276"/>
                </a:cubicBezTo>
                <a:lnTo>
                  <a:pt x="331734" y="247134"/>
                </a:lnTo>
                <a:lnTo>
                  <a:pt x="331734" y="207529"/>
                </a:lnTo>
                <a:cubicBezTo>
                  <a:pt x="331734" y="199462"/>
                  <a:pt x="326286" y="192337"/>
                  <a:pt x="318427" y="190346"/>
                </a:cubicBezTo>
                <a:cubicBezTo>
                  <a:pt x="306588" y="187308"/>
                  <a:pt x="295377" y="196737"/>
                  <a:pt x="296320" y="208891"/>
                </a:cubicBezTo>
                <a:lnTo>
                  <a:pt x="300302" y="260965"/>
                </a:lnTo>
                <a:lnTo>
                  <a:pt x="276622" y="243258"/>
                </a:lnTo>
                <a:lnTo>
                  <a:pt x="262583" y="166248"/>
                </a:lnTo>
                <a:cubicBezTo>
                  <a:pt x="261116" y="158390"/>
                  <a:pt x="254515" y="152313"/>
                  <a:pt x="246028" y="151894"/>
                </a:cubicBezTo>
                <a:cubicBezTo>
                  <a:pt x="235132" y="151370"/>
                  <a:pt x="227064" y="161324"/>
                  <a:pt x="228111" y="172116"/>
                </a:cubicBezTo>
                <a:lnTo>
                  <a:pt x="231255" y="205853"/>
                </a:lnTo>
                <a:lnTo>
                  <a:pt x="201708" y="215702"/>
                </a:lnTo>
                <a:lnTo>
                  <a:pt x="162523" y="196737"/>
                </a:lnTo>
                <a:cubicBezTo>
                  <a:pt x="158646" y="194852"/>
                  <a:pt x="154140" y="194747"/>
                  <a:pt x="150159" y="196319"/>
                </a:cubicBezTo>
                <a:cubicBezTo>
                  <a:pt x="147330" y="197471"/>
                  <a:pt x="140520" y="202291"/>
                  <a:pt x="145025" y="210777"/>
                </a:cubicBezTo>
                <a:cubicBezTo>
                  <a:pt x="145444" y="211616"/>
                  <a:pt x="150892" y="216854"/>
                  <a:pt x="151626" y="217483"/>
                </a:cubicBezTo>
                <a:cubicBezTo>
                  <a:pt x="158541" y="224503"/>
                  <a:pt x="157388" y="223560"/>
                  <a:pt x="164408" y="230370"/>
                </a:cubicBezTo>
                <a:cubicBezTo>
                  <a:pt x="171428" y="237181"/>
                  <a:pt x="178972" y="243572"/>
                  <a:pt x="184839" y="251430"/>
                </a:cubicBezTo>
                <a:lnTo>
                  <a:pt x="172162" y="270709"/>
                </a:lnTo>
                <a:lnTo>
                  <a:pt x="130671" y="255936"/>
                </a:lnTo>
                <a:cubicBezTo>
                  <a:pt x="119041" y="251849"/>
                  <a:pt x="106363" y="259184"/>
                  <a:pt x="104477" y="271861"/>
                </a:cubicBezTo>
                <a:cubicBezTo>
                  <a:pt x="103010" y="281920"/>
                  <a:pt x="110240" y="291245"/>
                  <a:pt x="119984" y="293864"/>
                </a:cubicBezTo>
                <a:lnTo>
                  <a:pt x="166189" y="306123"/>
                </a:lnTo>
                <a:lnTo>
                  <a:pt x="176038" y="335669"/>
                </a:lnTo>
                <a:lnTo>
                  <a:pt x="153826" y="335669"/>
                </a:lnTo>
                <a:cubicBezTo>
                  <a:pt x="144920" y="335669"/>
                  <a:pt x="138320" y="343842"/>
                  <a:pt x="140205" y="352538"/>
                </a:cubicBezTo>
                <a:cubicBezTo>
                  <a:pt x="141568" y="358824"/>
                  <a:pt x="147016" y="363330"/>
                  <a:pt x="153512" y="363539"/>
                </a:cubicBezTo>
                <a:lnTo>
                  <a:pt x="221301" y="365216"/>
                </a:lnTo>
                <a:lnTo>
                  <a:pt x="275156" y="416451"/>
                </a:lnTo>
                <a:lnTo>
                  <a:pt x="331524" y="471562"/>
                </a:lnTo>
                <a:lnTo>
                  <a:pt x="368929" y="508967"/>
                </a:lnTo>
                <a:cubicBezTo>
                  <a:pt x="351222" y="550353"/>
                  <a:pt x="400886" y="786621"/>
                  <a:pt x="400886" y="786621"/>
                </a:cubicBezTo>
                <a:cubicBezTo>
                  <a:pt x="400886" y="786621"/>
                  <a:pt x="266564" y="800451"/>
                  <a:pt x="250743" y="839742"/>
                </a:cubicBezTo>
                <a:cubicBezTo>
                  <a:pt x="235027" y="879137"/>
                  <a:pt x="173943" y="955937"/>
                  <a:pt x="173943" y="955937"/>
                </a:cubicBezTo>
                <a:lnTo>
                  <a:pt x="55652" y="961805"/>
                </a:lnTo>
                <a:cubicBezTo>
                  <a:pt x="29982" y="963062"/>
                  <a:pt x="7979" y="980664"/>
                  <a:pt x="1274" y="1005706"/>
                </a:cubicBezTo>
                <a:cubicBezTo>
                  <a:pt x="-2184" y="1018488"/>
                  <a:pt x="1588" y="1032214"/>
                  <a:pt x="10284" y="1042167"/>
                </a:cubicBezTo>
                <a:lnTo>
                  <a:pt x="20343" y="1053588"/>
                </a:lnTo>
                <a:cubicBezTo>
                  <a:pt x="32811" y="1067732"/>
                  <a:pt x="51356" y="1075067"/>
                  <a:pt x="70111" y="1073390"/>
                </a:cubicBezTo>
                <a:lnTo>
                  <a:pt x="215434" y="1060293"/>
                </a:lnTo>
                <a:lnTo>
                  <a:pt x="237122" y="1022889"/>
                </a:lnTo>
                <a:cubicBezTo>
                  <a:pt x="308055" y="1026870"/>
                  <a:pt x="317904" y="957928"/>
                  <a:pt x="317904" y="957928"/>
                </a:cubicBezTo>
                <a:lnTo>
                  <a:pt x="416288" y="952061"/>
                </a:lnTo>
                <a:lnTo>
                  <a:pt x="416288" y="983598"/>
                </a:lnTo>
                <a:lnTo>
                  <a:pt x="406543" y="985589"/>
                </a:lnTo>
                <a:lnTo>
                  <a:pt x="406543" y="1004343"/>
                </a:lnTo>
                <a:cubicBezTo>
                  <a:pt x="406543" y="1014716"/>
                  <a:pt x="414925" y="1023098"/>
                  <a:pt x="425298" y="1023098"/>
                </a:cubicBezTo>
                <a:lnTo>
                  <a:pt x="457464" y="1023098"/>
                </a:lnTo>
                <a:cubicBezTo>
                  <a:pt x="461550" y="1023098"/>
                  <a:pt x="465427" y="1021736"/>
                  <a:pt x="468675" y="1019326"/>
                </a:cubicBezTo>
                <a:lnTo>
                  <a:pt x="486067" y="1006334"/>
                </a:lnTo>
                <a:cubicBezTo>
                  <a:pt x="492040" y="1001934"/>
                  <a:pt x="499164" y="999524"/>
                  <a:pt x="506604" y="999524"/>
                </a:cubicBezTo>
                <a:lnTo>
                  <a:pt x="647526" y="999524"/>
                </a:lnTo>
                <a:cubicBezTo>
                  <a:pt x="706829" y="999524"/>
                  <a:pt x="763721" y="970711"/>
                  <a:pt x="795154" y="920314"/>
                </a:cubicBezTo>
                <a:cubicBezTo>
                  <a:pt x="798612" y="914656"/>
                  <a:pt x="801755" y="908893"/>
                  <a:pt x="804374" y="903026"/>
                </a:cubicBezTo>
                <a:cubicBezTo>
                  <a:pt x="827844" y="849591"/>
                  <a:pt x="697923" y="808310"/>
                  <a:pt x="697923" y="80831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10469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91912FDF-D7CA-4BE5-8E4B-1AFBD650630D}"/>
              </a:ext>
            </a:extLst>
          </p:cNvPr>
          <p:cNvSpPr/>
          <p:nvPr/>
        </p:nvSpPr>
        <p:spPr>
          <a:xfrm>
            <a:off x="2421888" y="2818833"/>
            <a:ext cx="581326" cy="491957"/>
          </a:xfrm>
          <a:custGeom>
            <a:avLst/>
            <a:gdLst>
              <a:gd name="connsiteX0" fmla="*/ 1029185 w 1031659"/>
              <a:gd name="connsiteY0" fmla="*/ 751613 h 873059"/>
              <a:gd name="connsiteX1" fmla="*/ 1019965 w 1031659"/>
              <a:gd name="connsiteY1" fmla="*/ 742078 h 873059"/>
              <a:gd name="connsiteX2" fmla="*/ 943793 w 1031659"/>
              <a:gd name="connsiteY2" fmla="*/ 725419 h 873059"/>
              <a:gd name="connsiteX3" fmla="*/ 904398 w 1031659"/>
              <a:gd name="connsiteY3" fmla="*/ 665907 h 873059"/>
              <a:gd name="connsiteX4" fmla="*/ 896959 w 1031659"/>
              <a:gd name="connsiteY4" fmla="*/ 592040 h 873059"/>
              <a:gd name="connsiteX5" fmla="*/ 852010 w 1031659"/>
              <a:gd name="connsiteY5" fmla="*/ 410570 h 873059"/>
              <a:gd name="connsiteX6" fmla="*/ 911418 w 1031659"/>
              <a:gd name="connsiteY6" fmla="*/ 361431 h 873059"/>
              <a:gd name="connsiteX7" fmla="*/ 934363 w 1031659"/>
              <a:gd name="connsiteY7" fmla="*/ 329055 h 873059"/>
              <a:gd name="connsiteX8" fmla="*/ 941069 w 1031659"/>
              <a:gd name="connsiteY8" fmla="*/ 314282 h 873059"/>
              <a:gd name="connsiteX9" fmla="*/ 943060 w 1031659"/>
              <a:gd name="connsiteY9" fmla="*/ 291755 h 873059"/>
              <a:gd name="connsiteX10" fmla="*/ 978369 w 1031659"/>
              <a:gd name="connsiteY10" fmla="*/ 214955 h 873059"/>
              <a:gd name="connsiteX11" fmla="*/ 844676 w 1031659"/>
              <a:gd name="connsiteY11" fmla="*/ 10853 h 873059"/>
              <a:gd name="connsiteX12" fmla="*/ 747759 w 1031659"/>
              <a:gd name="connsiteY12" fmla="*/ 7081 h 873059"/>
              <a:gd name="connsiteX13" fmla="*/ 705116 w 1031659"/>
              <a:gd name="connsiteY13" fmla="*/ 35371 h 873059"/>
              <a:gd name="connsiteX14" fmla="*/ 634812 w 1031659"/>
              <a:gd name="connsiteY14" fmla="*/ 194209 h 873059"/>
              <a:gd name="connsiteX15" fmla="*/ 635440 w 1031659"/>
              <a:gd name="connsiteY15" fmla="*/ 238320 h 873059"/>
              <a:gd name="connsiteX16" fmla="*/ 602960 w 1031659"/>
              <a:gd name="connsiteY16" fmla="*/ 291546 h 873059"/>
              <a:gd name="connsiteX17" fmla="*/ 265375 w 1031659"/>
              <a:gd name="connsiteY17" fmla="*/ 380919 h 873059"/>
              <a:gd name="connsiteX18" fmla="*/ 206282 w 1031659"/>
              <a:gd name="connsiteY18" fmla="*/ 498790 h 873059"/>
              <a:gd name="connsiteX19" fmla="*/ 223884 w 1031659"/>
              <a:gd name="connsiteY19" fmla="*/ 632064 h 873059"/>
              <a:gd name="connsiteX20" fmla="*/ 143941 w 1031659"/>
              <a:gd name="connsiteY20" fmla="*/ 656791 h 873059"/>
              <a:gd name="connsiteX21" fmla="*/ 123195 w 1031659"/>
              <a:gd name="connsiteY21" fmla="*/ 651867 h 873059"/>
              <a:gd name="connsiteX22" fmla="*/ 90401 w 1031659"/>
              <a:gd name="connsiteY22" fmla="*/ 670726 h 873059"/>
              <a:gd name="connsiteX23" fmla="*/ 9933 w 1031659"/>
              <a:gd name="connsiteY23" fmla="*/ 750355 h 873059"/>
              <a:gd name="connsiteX24" fmla="*/ 84 w 1031659"/>
              <a:gd name="connsiteY24" fmla="*/ 768796 h 873059"/>
              <a:gd name="connsiteX25" fmla="*/ 34765 w 1031659"/>
              <a:gd name="connsiteY25" fmla="*/ 778959 h 873059"/>
              <a:gd name="connsiteX26" fmla="*/ 35603 w 1031659"/>
              <a:gd name="connsiteY26" fmla="*/ 838681 h 873059"/>
              <a:gd name="connsiteX27" fmla="*/ 38746 w 1031659"/>
              <a:gd name="connsiteY27" fmla="*/ 851778 h 873059"/>
              <a:gd name="connsiteX28" fmla="*/ 60435 w 1031659"/>
              <a:gd name="connsiteY28" fmla="*/ 855026 h 873059"/>
              <a:gd name="connsiteX29" fmla="*/ 181450 w 1031659"/>
              <a:gd name="connsiteY29" fmla="*/ 806410 h 873059"/>
              <a:gd name="connsiteX30" fmla="*/ 306447 w 1031659"/>
              <a:gd name="connsiteY30" fmla="*/ 748260 h 873059"/>
              <a:gd name="connsiteX31" fmla="*/ 419080 w 1031659"/>
              <a:gd name="connsiteY31" fmla="*/ 728038 h 873059"/>
              <a:gd name="connsiteX32" fmla="*/ 438673 w 1031659"/>
              <a:gd name="connsiteY32" fmla="*/ 685709 h 873059"/>
              <a:gd name="connsiteX33" fmla="*/ 520397 w 1031659"/>
              <a:gd name="connsiteY33" fmla="*/ 635208 h 873059"/>
              <a:gd name="connsiteX34" fmla="*/ 530246 w 1031659"/>
              <a:gd name="connsiteY34" fmla="*/ 846958 h 873059"/>
              <a:gd name="connsiteX35" fmla="*/ 539466 w 1031659"/>
              <a:gd name="connsiteY35" fmla="*/ 860369 h 873059"/>
              <a:gd name="connsiteX36" fmla="*/ 567651 w 1031659"/>
              <a:gd name="connsiteY36" fmla="*/ 869589 h 873059"/>
              <a:gd name="connsiteX37" fmla="*/ 686780 w 1031659"/>
              <a:gd name="connsiteY37" fmla="*/ 871475 h 873059"/>
              <a:gd name="connsiteX38" fmla="*/ 711926 w 1031659"/>
              <a:gd name="connsiteY38" fmla="*/ 863303 h 873059"/>
              <a:gd name="connsiteX39" fmla="*/ 705430 w 1031659"/>
              <a:gd name="connsiteY39" fmla="*/ 825060 h 873059"/>
              <a:gd name="connsiteX40" fmla="*/ 663625 w 1031659"/>
              <a:gd name="connsiteY40" fmla="*/ 813849 h 873059"/>
              <a:gd name="connsiteX41" fmla="*/ 621505 w 1031659"/>
              <a:gd name="connsiteY41" fmla="*/ 803372 h 873059"/>
              <a:gd name="connsiteX42" fmla="*/ 605474 w 1031659"/>
              <a:gd name="connsiteY42" fmla="*/ 732963 h 873059"/>
              <a:gd name="connsiteX43" fmla="*/ 625382 w 1031659"/>
              <a:gd name="connsiteY43" fmla="*/ 658887 h 873059"/>
              <a:gd name="connsiteX44" fmla="*/ 630830 w 1031659"/>
              <a:gd name="connsiteY44" fmla="*/ 579258 h 873059"/>
              <a:gd name="connsiteX45" fmla="*/ 657024 w 1031659"/>
              <a:gd name="connsiteY45" fmla="*/ 561341 h 873059"/>
              <a:gd name="connsiteX46" fmla="*/ 742311 w 1031659"/>
              <a:gd name="connsiteY46" fmla="*/ 485274 h 873059"/>
              <a:gd name="connsiteX47" fmla="*/ 771333 w 1031659"/>
              <a:gd name="connsiteY47" fmla="*/ 541015 h 873059"/>
              <a:gd name="connsiteX48" fmla="*/ 824978 w 1031659"/>
              <a:gd name="connsiteY48" fmla="*/ 682671 h 873059"/>
              <a:gd name="connsiteX49" fmla="*/ 915399 w 1031659"/>
              <a:gd name="connsiteY49" fmla="*/ 786503 h 873059"/>
              <a:gd name="connsiteX50" fmla="*/ 935725 w 1031659"/>
              <a:gd name="connsiteY50" fmla="*/ 771310 h 873059"/>
              <a:gd name="connsiteX51" fmla="*/ 1016193 w 1031659"/>
              <a:gd name="connsiteY51" fmla="*/ 774768 h 873059"/>
              <a:gd name="connsiteX52" fmla="*/ 1030232 w 1031659"/>
              <a:gd name="connsiteY52" fmla="*/ 766491 h 873059"/>
              <a:gd name="connsiteX53" fmla="*/ 1029185 w 1031659"/>
              <a:gd name="connsiteY53" fmla="*/ 751613 h 87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31659" h="873059">
                <a:moveTo>
                  <a:pt x="1029185" y="751613"/>
                </a:moveTo>
                <a:cubicBezTo>
                  <a:pt x="1026984" y="747736"/>
                  <a:pt x="1023632" y="744383"/>
                  <a:pt x="1019965" y="742078"/>
                </a:cubicBezTo>
                <a:cubicBezTo>
                  <a:pt x="997752" y="728143"/>
                  <a:pt x="967682" y="736211"/>
                  <a:pt x="943793" y="725419"/>
                </a:cubicBezTo>
                <a:cubicBezTo>
                  <a:pt x="921266" y="715256"/>
                  <a:pt x="908903" y="690215"/>
                  <a:pt x="904398" y="665907"/>
                </a:cubicBezTo>
                <a:cubicBezTo>
                  <a:pt x="899892" y="641599"/>
                  <a:pt x="901359" y="616453"/>
                  <a:pt x="896959" y="592040"/>
                </a:cubicBezTo>
                <a:cubicBezTo>
                  <a:pt x="885957" y="529804"/>
                  <a:pt x="838180" y="472178"/>
                  <a:pt x="852010" y="410570"/>
                </a:cubicBezTo>
                <a:cubicBezTo>
                  <a:pt x="874537" y="397892"/>
                  <a:pt x="894758" y="381128"/>
                  <a:pt x="911418" y="361431"/>
                </a:cubicBezTo>
                <a:cubicBezTo>
                  <a:pt x="920009" y="351372"/>
                  <a:pt x="927658" y="340476"/>
                  <a:pt x="934363" y="329055"/>
                </a:cubicBezTo>
                <a:cubicBezTo>
                  <a:pt x="937087" y="324340"/>
                  <a:pt x="939707" y="319521"/>
                  <a:pt x="941069" y="314282"/>
                </a:cubicBezTo>
                <a:cubicBezTo>
                  <a:pt x="942955" y="306947"/>
                  <a:pt x="942431" y="299299"/>
                  <a:pt x="943060" y="291755"/>
                </a:cubicBezTo>
                <a:cubicBezTo>
                  <a:pt x="945470" y="263466"/>
                  <a:pt x="964538" y="239787"/>
                  <a:pt x="978369" y="214955"/>
                </a:cubicBezTo>
                <a:cubicBezTo>
                  <a:pt x="1026461" y="128201"/>
                  <a:pt x="918961" y="37466"/>
                  <a:pt x="844676" y="10853"/>
                </a:cubicBezTo>
                <a:cubicBezTo>
                  <a:pt x="813558" y="-253"/>
                  <a:pt x="778563" y="-4968"/>
                  <a:pt x="747759" y="7081"/>
                </a:cubicBezTo>
                <a:cubicBezTo>
                  <a:pt x="731728" y="13368"/>
                  <a:pt x="717689" y="23741"/>
                  <a:pt x="705116" y="35371"/>
                </a:cubicBezTo>
                <a:cubicBezTo>
                  <a:pt x="661215" y="75814"/>
                  <a:pt x="632506" y="134488"/>
                  <a:pt x="634812" y="194209"/>
                </a:cubicBezTo>
                <a:cubicBezTo>
                  <a:pt x="635335" y="208983"/>
                  <a:pt x="637745" y="223756"/>
                  <a:pt x="635440" y="238320"/>
                </a:cubicBezTo>
                <a:cubicBezTo>
                  <a:pt x="632087" y="259275"/>
                  <a:pt x="618991" y="277715"/>
                  <a:pt x="602960" y="291546"/>
                </a:cubicBezTo>
                <a:cubicBezTo>
                  <a:pt x="513063" y="368974"/>
                  <a:pt x="357682" y="306424"/>
                  <a:pt x="265375" y="380919"/>
                </a:cubicBezTo>
                <a:cubicBezTo>
                  <a:pt x="230275" y="409208"/>
                  <a:pt x="210892" y="453842"/>
                  <a:pt x="206282" y="498790"/>
                </a:cubicBezTo>
                <a:cubicBezTo>
                  <a:pt x="201672" y="543634"/>
                  <a:pt x="210473" y="588897"/>
                  <a:pt x="223884" y="632064"/>
                </a:cubicBezTo>
                <a:cubicBezTo>
                  <a:pt x="205129" y="654905"/>
                  <a:pt x="172335" y="665068"/>
                  <a:pt x="143941" y="656791"/>
                </a:cubicBezTo>
                <a:cubicBezTo>
                  <a:pt x="137025" y="654801"/>
                  <a:pt x="130320" y="651762"/>
                  <a:pt x="123195" y="651867"/>
                </a:cubicBezTo>
                <a:cubicBezTo>
                  <a:pt x="110203" y="651971"/>
                  <a:pt x="99621" y="661611"/>
                  <a:pt x="90401" y="670726"/>
                </a:cubicBezTo>
                <a:cubicBezTo>
                  <a:pt x="63578" y="697234"/>
                  <a:pt x="36756" y="723742"/>
                  <a:pt x="9933" y="750355"/>
                </a:cubicBezTo>
                <a:cubicBezTo>
                  <a:pt x="4799" y="755385"/>
                  <a:pt x="-754" y="761566"/>
                  <a:pt x="84" y="768796"/>
                </a:cubicBezTo>
                <a:cubicBezTo>
                  <a:pt x="1656" y="782521"/>
                  <a:pt x="21459" y="782731"/>
                  <a:pt x="34765" y="778959"/>
                </a:cubicBezTo>
                <a:cubicBezTo>
                  <a:pt x="35079" y="798866"/>
                  <a:pt x="35289" y="818773"/>
                  <a:pt x="35603" y="838681"/>
                </a:cubicBezTo>
                <a:cubicBezTo>
                  <a:pt x="35708" y="843291"/>
                  <a:pt x="35813" y="848215"/>
                  <a:pt x="38746" y="851778"/>
                </a:cubicBezTo>
                <a:cubicBezTo>
                  <a:pt x="43566" y="857855"/>
                  <a:pt x="52891" y="856807"/>
                  <a:pt x="60435" y="855026"/>
                </a:cubicBezTo>
                <a:cubicBezTo>
                  <a:pt x="102869" y="844862"/>
                  <a:pt x="143731" y="828413"/>
                  <a:pt x="181450" y="806410"/>
                </a:cubicBezTo>
                <a:cubicBezTo>
                  <a:pt x="221474" y="783045"/>
                  <a:pt x="260241" y="752660"/>
                  <a:pt x="306447" y="748260"/>
                </a:cubicBezTo>
                <a:cubicBezTo>
                  <a:pt x="345737" y="744593"/>
                  <a:pt x="393305" y="757794"/>
                  <a:pt x="419080" y="728038"/>
                </a:cubicBezTo>
                <a:cubicBezTo>
                  <a:pt x="429348" y="716199"/>
                  <a:pt x="432910" y="700273"/>
                  <a:pt x="438673" y="685709"/>
                </a:cubicBezTo>
                <a:cubicBezTo>
                  <a:pt x="451665" y="652496"/>
                  <a:pt x="487288" y="621797"/>
                  <a:pt x="520397" y="635208"/>
                </a:cubicBezTo>
                <a:cubicBezTo>
                  <a:pt x="493680" y="702997"/>
                  <a:pt x="497347" y="781997"/>
                  <a:pt x="530246" y="846958"/>
                </a:cubicBezTo>
                <a:cubicBezTo>
                  <a:pt x="532761" y="851882"/>
                  <a:pt x="535380" y="856702"/>
                  <a:pt x="539466" y="860369"/>
                </a:cubicBezTo>
                <a:cubicBezTo>
                  <a:pt x="546905" y="867075"/>
                  <a:pt x="557592" y="868646"/>
                  <a:pt x="567651" y="869589"/>
                </a:cubicBezTo>
                <a:cubicBezTo>
                  <a:pt x="607256" y="873466"/>
                  <a:pt x="647175" y="874095"/>
                  <a:pt x="686780" y="871475"/>
                </a:cubicBezTo>
                <a:cubicBezTo>
                  <a:pt x="695791" y="870847"/>
                  <a:pt x="705535" y="869694"/>
                  <a:pt x="711926" y="863303"/>
                </a:cubicBezTo>
                <a:cubicBezTo>
                  <a:pt x="722299" y="852930"/>
                  <a:pt x="717060" y="833861"/>
                  <a:pt x="705430" y="825060"/>
                </a:cubicBezTo>
                <a:cubicBezTo>
                  <a:pt x="693800" y="816259"/>
                  <a:pt x="678188" y="814792"/>
                  <a:pt x="663625" y="813849"/>
                </a:cubicBezTo>
                <a:cubicBezTo>
                  <a:pt x="648956" y="812906"/>
                  <a:pt x="633554" y="811753"/>
                  <a:pt x="621505" y="803372"/>
                </a:cubicBezTo>
                <a:cubicBezTo>
                  <a:pt x="600550" y="788598"/>
                  <a:pt x="598874" y="757689"/>
                  <a:pt x="605474" y="732963"/>
                </a:cubicBezTo>
                <a:cubicBezTo>
                  <a:pt x="612075" y="708131"/>
                  <a:pt x="624858" y="684557"/>
                  <a:pt x="625382" y="658887"/>
                </a:cubicBezTo>
                <a:cubicBezTo>
                  <a:pt x="625906" y="631541"/>
                  <a:pt x="613437" y="600422"/>
                  <a:pt x="630830" y="579258"/>
                </a:cubicBezTo>
                <a:cubicBezTo>
                  <a:pt x="637536" y="570981"/>
                  <a:pt x="647594" y="566370"/>
                  <a:pt x="657024" y="561341"/>
                </a:cubicBezTo>
                <a:cubicBezTo>
                  <a:pt x="690971" y="543215"/>
                  <a:pt x="720518" y="516917"/>
                  <a:pt x="742311" y="485274"/>
                </a:cubicBezTo>
                <a:cubicBezTo>
                  <a:pt x="756141" y="501200"/>
                  <a:pt x="763894" y="521317"/>
                  <a:pt x="771333" y="541015"/>
                </a:cubicBezTo>
                <a:cubicBezTo>
                  <a:pt x="789250" y="588268"/>
                  <a:pt x="807062" y="635522"/>
                  <a:pt x="824978" y="682671"/>
                </a:cubicBezTo>
                <a:cubicBezTo>
                  <a:pt x="842056" y="727829"/>
                  <a:pt x="867517" y="780007"/>
                  <a:pt x="915399" y="786503"/>
                </a:cubicBezTo>
                <a:cubicBezTo>
                  <a:pt x="925772" y="787865"/>
                  <a:pt x="940440" y="780635"/>
                  <a:pt x="935725" y="771310"/>
                </a:cubicBezTo>
                <a:cubicBezTo>
                  <a:pt x="961395" y="780531"/>
                  <a:pt x="989894" y="781683"/>
                  <a:pt x="1016193" y="774768"/>
                </a:cubicBezTo>
                <a:cubicBezTo>
                  <a:pt x="1021641" y="773301"/>
                  <a:pt x="1027403" y="771206"/>
                  <a:pt x="1030232" y="766491"/>
                </a:cubicBezTo>
                <a:cubicBezTo>
                  <a:pt x="1032642" y="761776"/>
                  <a:pt x="1031804" y="756328"/>
                  <a:pt x="1029185" y="751613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10469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Freeform: Shape 202">
            <a:extLst>
              <a:ext uri="{FF2B5EF4-FFF2-40B4-BE49-F238E27FC236}">
                <a16:creationId xmlns:a16="http://schemas.microsoft.com/office/drawing/2014/main" id="{8EC31AB8-F0FA-4753-9B07-F8871AE8942F}"/>
              </a:ext>
            </a:extLst>
          </p:cNvPr>
          <p:cNvSpPr/>
          <p:nvPr/>
        </p:nvSpPr>
        <p:spPr>
          <a:xfrm>
            <a:off x="2331542" y="544374"/>
            <a:ext cx="762017" cy="355563"/>
          </a:xfrm>
          <a:custGeom>
            <a:avLst/>
            <a:gdLst>
              <a:gd name="connsiteX0" fmla="*/ 113294 w 1137664"/>
              <a:gd name="connsiteY0" fmla="*/ 797 h 530842"/>
              <a:gd name="connsiteX1" fmla="*/ 139907 w 1137664"/>
              <a:gd name="connsiteY1" fmla="*/ 142558 h 530842"/>
              <a:gd name="connsiteX2" fmla="*/ 364440 w 1137664"/>
              <a:gd name="connsiteY2" fmla="*/ 239998 h 530842"/>
              <a:gd name="connsiteX3" fmla="*/ 547586 w 1137664"/>
              <a:gd name="connsiteY3" fmla="*/ 239998 h 530842"/>
              <a:gd name="connsiteX4" fmla="*/ 580067 w 1137664"/>
              <a:gd name="connsiteY4" fmla="*/ 148425 h 530842"/>
              <a:gd name="connsiteX5" fmla="*/ 662734 w 1137664"/>
              <a:gd name="connsiteY5" fmla="*/ 198612 h 530842"/>
              <a:gd name="connsiteX6" fmla="*/ 687671 w 1137664"/>
              <a:gd name="connsiteY6" fmla="*/ 287671 h 530842"/>
              <a:gd name="connsiteX7" fmla="*/ 772014 w 1137664"/>
              <a:gd name="connsiteY7" fmla="*/ 310826 h 530842"/>
              <a:gd name="connsiteX8" fmla="*/ 955161 w 1137664"/>
              <a:gd name="connsiteY8" fmla="*/ 198612 h 530842"/>
              <a:gd name="connsiteX9" fmla="*/ 1129402 w 1137664"/>
              <a:gd name="connsiteY9" fmla="*/ 310826 h 530842"/>
              <a:gd name="connsiteX10" fmla="*/ 1079215 w 1137664"/>
              <a:gd name="connsiteY10" fmla="*/ 479200 h 530842"/>
              <a:gd name="connsiteX11" fmla="*/ 866522 w 1137664"/>
              <a:gd name="connsiteY11" fmla="*/ 479200 h 530842"/>
              <a:gd name="connsiteX12" fmla="*/ 668602 w 1137664"/>
              <a:gd name="connsiteY12" fmla="*/ 516395 h 530842"/>
              <a:gd name="connsiteX13" fmla="*/ 234414 w 1137664"/>
              <a:gd name="connsiteY13" fmla="*/ 523520 h 530842"/>
              <a:gd name="connsiteX14" fmla="*/ 83747 w 1137664"/>
              <a:gd name="connsiteY14" fmla="*/ 411306 h 530842"/>
              <a:gd name="connsiteX15" fmla="*/ 125134 w 1137664"/>
              <a:gd name="connsiteY15" fmla="*/ 361118 h 530842"/>
              <a:gd name="connsiteX16" fmla="*/ 70127 w 1137664"/>
              <a:gd name="connsiteY16" fmla="*/ 334820 h 530842"/>
              <a:gd name="connsiteX17" fmla="*/ 15853 w 1137664"/>
              <a:gd name="connsiteY17" fmla="*/ 284214 h 530842"/>
              <a:gd name="connsiteX18" fmla="*/ 4014 w 1137664"/>
              <a:gd name="connsiteY18" fmla="*/ 117412 h 530842"/>
              <a:gd name="connsiteX19" fmla="*/ 21721 w 1137664"/>
              <a:gd name="connsiteY19" fmla="*/ 117412 h 530842"/>
              <a:gd name="connsiteX20" fmla="*/ 68974 w 1137664"/>
              <a:gd name="connsiteY20" fmla="*/ 24371 h 530842"/>
              <a:gd name="connsiteX21" fmla="*/ 113294 w 1137664"/>
              <a:gd name="connsiteY21" fmla="*/ 797 h 53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7664" h="530842">
                <a:moveTo>
                  <a:pt x="113294" y="797"/>
                </a:moveTo>
                <a:cubicBezTo>
                  <a:pt x="113294" y="797"/>
                  <a:pt x="86681" y="101172"/>
                  <a:pt x="139907" y="142558"/>
                </a:cubicBezTo>
                <a:cubicBezTo>
                  <a:pt x="139907" y="142558"/>
                  <a:pt x="325987" y="151464"/>
                  <a:pt x="364440" y="239998"/>
                </a:cubicBezTo>
                <a:lnTo>
                  <a:pt x="547586" y="239998"/>
                </a:lnTo>
                <a:cubicBezTo>
                  <a:pt x="547586" y="239998"/>
                  <a:pt x="520974" y="169066"/>
                  <a:pt x="580067" y="148425"/>
                </a:cubicBezTo>
                <a:cubicBezTo>
                  <a:pt x="639160" y="127784"/>
                  <a:pt x="662734" y="198612"/>
                  <a:pt x="662734" y="198612"/>
                </a:cubicBezTo>
                <a:lnTo>
                  <a:pt x="687671" y="287671"/>
                </a:lnTo>
                <a:lnTo>
                  <a:pt x="772014" y="310826"/>
                </a:lnTo>
                <a:cubicBezTo>
                  <a:pt x="772014" y="310826"/>
                  <a:pt x="807428" y="204480"/>
                  <a:pt x="955161" y="198612"/>
                </a:cubicBezTo>
                <a:cubicBezTo>
                  <a:pt x="1102894" y="192745"/>
                  <a:pt x="1129402" y="310826"/>
                  <a:pt x="1129402" y="310826"/>
                </a:cubicBezTo>
                <a:cubicBezTo>
                  <a:pt x="1129402" y="310826"/>
                  <a:pt x="1167750" y="452587"/>
                  <a:pt x="1079215" y="479200"/>
                </a:cubicBezTo>
                <a:cubicBezTo>
                  <a:pt x="990680" y="505813"/>
                  <a:pt x="866522" y="479200"/>
                  <a:pt x="866522" y="479200"/>
                </a:cubicBezTo>
                <a:cubicBezTo>
                  <a:pt x="866522" y="479200"/>
                  <a:pt x="860654" y="544789"/>
                  <a:pt x="668602" y="516395"/>
                </a:cubicBezTo>
                <a:cubicBezTo>
                  <a:pt x="476654" y="488001"/>
                  <a:pt x="234414" y="523520"/>
                  <a:pt x="234414" y="523520"/>
                </a:cubicBezTo>
                <a:cubicBezTo>
                  <a:pt x="234414" y="523520"/>
                  <a:pt x="39428" y="573707"/>
                  <a:pt x="83747" y="411306"/>
                </a:cubicBezTo>
                <a:lnTo>
                  <a:pt x="125134" y="361118"/>
                </a:lnTo>
                <a:cubicBezTo>
                  <a:pt x="125134" y="361118"/>
                  <a:pt x="107217" y="341421"/>
                  <a:pt x="70127" y="334820"/>
                </a:cubicBezTo>
                <a:cubicBezTo>
                  <a:pt x="43933" y="330105"/>
                  <a:pt x="23188" y="309883"/>
                  <a:pt x="15853" y="284214"/>
                </a:cubicBezTo>
                <a:cubicBezTo>
                  <a:pt x="4642" y="244713"/>
                  <a:pt x="-6045" y="184887"/>
                  <a:pt x="4014" y="117412"/>
                </a:cubicBezTo>
                <a:lnTo>
                  <a:pt x="21721" y="117412"/>
                </a:lnTo>
                <a:cubicBezTo>
                  <a:pt x="21721" y="117412"/>
                  <a:pt x="1080" y="45012"/>
                  <a:pt x="68974" y="24371"/>
                </a:cubicBezTo>
                <a:cubicBezTo>
                  <a:pt x="68974" y="24371"/>
                  <a:pt x="77880" y="-5175"/>
                  <a:pt x="113294" y="79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0469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FDC75287-FF63-467A-9AC1-C2E864128510}"/>
              </a:ext>
            </a:extLst>
          </p:cNvPr>
          <p:cNvSpPr/>
          <p:nvPr/>
        </p:nvSpPr>
        <p:spPr>
          <a:xfrm>
            <a:off x="3677404" y="540064"/>
            <a:ext cx="830987" cy="364182"/>
          </a:xfrm>
          <a:custGeom>
            <a:avLst/>
            <a:gdLst>
              <a:gd name="connsiteX0" fmla="*/ 1132057 w 1240631"/>
              <a:gd name="connsiteY0" fmla="*/ 455129 h 543711"/>
              <a:gd name="connsiteX1" fmla="*/ 1000878 w 1240631"/>
              <a:gd name="connsiteY1" fmla="*/ 444757 h 543711"/>
              <a:gd name="connsiteX2" fmla="*/ 952891 w 1240631"/>
              <a:gd name="connsiteY2" fmla="*/ 442766 h 543711"/>
              <a:gd name="connsiteX3" fmla="*/ 870748 w 1240631"/>
              <a:gd name="connsiteY3" fmla="*/ 333590 h 543711"/>
              <a:gd name="connsiteX4" fmla="*/ 899142 w 1240631"/>
              <a:gd name="connsiteY4" fmla="*/ 313578 h 543711"/>
              <a:gd name="connsiteX5" fmla="*/ 1014290 w 1240631"/>
              <a:gd name="connsiteY5" fmla="*/ 316302 h 543711"/>
              <a:gd name="connsiteX6" fmla="*/ 1081031 w 1240631"/>
              <a:gd name="connsiteY6" fmla="*/ 218862 h 543711"/>
              <a:gd name="connsiteX7" fmla="*/ 1107120 w 1240631"/>
              <a:gd name="connsiteY7" fmla="*/ 187534 h 543711"/>
              <a:gd name="connsiteX8" fmla="*/ 1089518 w 1240631"/>
              <a:gd name="connsiteY8" fmla="*/ 123412 h 543711"/>
              <a:gd name="connsiteX9" fmla="*/ 995640 w 1240631"/>
              <a:gd name="connsiteY9" fmla="*/ 25237 h 543711"/>
              <a:gd name="connsiteX10" fmla="*/ 865090 w 1240631"/>
              <a:gd name="connsiteY10" fmla="*/ 9312 h 543711"/>
              <a:gd name="connsiteX11" fmla="*/ 801911 w 1240631"/>
              <a:gd name="connsiteY11" fmla="*/ 192877 h 543711"/>
              <a:gd name="connsiteX12" fmla="*/ 805473 w 1240631"/>
              <a:gd name="connsiteY12" fmla="*/ 225882 h 543711"/>
              <a:gd name="connsiteX13" fmla="*/ 785985 w 1240631"/>
              <a:gd name="connsiteY13" fmla="*/ 241493 h 543711"/>
              <a:gd name="connsiteX14" fmla="*/ 679324 w 1240631"/>
              <a:gd name="connsiteY14" fmla="*/ 294300 h 543711"/>
              <a:gd name="connsiteX15" fmla="*/ 590056 w 1240631"/>
              <a:gd name="connsiteY15" fmla="*/ 323741 h 543711"/>
              <a:gd name="connsiteX16" fmla="*/ 444837 w 1240631"/>
              <a:gd name="connsiteY16" fmla="*/ 274707 h 543711"/>
              <a:gd name="connsiteX17" fmla="*/ 366361 w 1240631"/>
              <a:gd name="connsiteY17" fmla="*/ 259410 h 543711"/>
              <a:gd name="connsiteX18" fmla="*/ 329166 w 1240631"/>
              <a:gd name="connsiteY18" fmla="*/ 264648 h 543711"/>
              <a:gd name="connsiteX19" fmla="*/ 281598 w 1240631"/>
              <a:gd name="connsiteY19" fmla="*/ 347106 h 543711"/>
              <a:gd name="connsiteX20" fmla="*/ 170537 w 1240631"/>
              <a:gd name="connsiteY20" fmla="*/ 248723 h 543711"/>
              <a:gd name="connsiteX21" fmla="*/ 102433 w 1240631"/>
              <a:gd name="connsiteY21" fmla="*/ 218547 h 543711"/>
              <a:gd name="connsiteX22" fmla="*/ 52979 w 1240631"/>
              <a:gd name="connsiteY22" fmla="*/ 263705 h 543711"/>
              <a:gd name="connsiteX23" fmla="*/ 2477 w 1240631"/>
              <a:gd name="connsiteY23" fmla="*/ 285394 h 543711"/>
              <a:gd name="connsiteX24" fmla="*/ 20708 w 1240631"/>
              <a:gd name="connsiteY24" fmla="*/ 340610 h 543711"/>
              <a:gd name="connsiteX25" fmla="*/ 79906 w 1240631"/>
              <a:gd name="connsiteY25" fmla="*/ 352555 h 543711"/>
              <a:gd name="connsiteX26" fmla="*/ 104842 w 1240631"/>
              <a:gd name="connsiteY26" fmla="*/ 352974 h 543711"/>
              <a:gd name="connsiteX27" fmla="*/ 115320 w 1240631"/>
              <a:gd name="connsiteY27" fmla="*/ 374662 h 543711"/>
              <a:gd name="connsiteX28" fmla="*/ 200607 w 1240631"/>
              <a:gd name="connsiteY28" fmla="*/ 533501 h 543711"/>
              <a:gd name="connsiteX29" fmla="*/ 355569 w 1240631"/>
              <a:gd name="connsiteY29" fmla="*/ 525852 h 543711"/>
              <a:gd name="connsiteX30" fmla="*/ 570463 w 1240631"/>
              <a:gd name="connsiteY30" fmla="*/ 529939 h 543711"/>
              <a:gd name="connsiteX31" fmla="*/ 777393 w 1240631"/>
              <a:gd name="connsiteY31" fmla="*/ 486667 h 543711"/>
              <a:gd name="connsiteX32" fmla="*/ 797929 w 1240631"/>
              <a:gd name="connsiteY32" fmla="*/ 477761 h 543711"/>
              <a:gd name="connsiteX33" fmla="*/ 813017 w 1240631"/>
              <a:gd name="connsiteY33" fmla="*/ 484885 h 543711"/>
              <a:gd name="connsiteX34" fmla="*/ 908991 w 1240631"/>
              <a:gd name="connsiteY34" fmla="*/ 540207 h 543711"/>
              <a:gd name="connsiteX35" fmla="*/ 1036502 w 1240631"/>
              <a:gd name="connsiteY35" fmla="*/ 527843 h 543711"/>
              <a:gd name="connsiteX36" fmla="*/ 1214934 w 1240631"/>
              <a:gd name="connsiteY36" fmla="*/ 518204 h 543711"/>
              <a:gd name="connsiteX37" fmla="*/ 1158146 w 1240631"/>
              <a:gd name="connsiteY37" fmla="*/ 461101 h 543711"/>
              <a:gd name="connsiteX38" fmla="*/ 1132057 w 1240631"/>
              <a:gd name="connsiteY38" fmla="*/ 455129 h 543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40631" h="543711">
                <a:moveTo>
                  <a:pt x="1132057" y="455129"/>
                </a:moveTo>
                <a:cubicBezTo>
                  <a:pt x="1088994" y="446433"/>
                  <a:pt x="1044779" y="442871"/>
                  <a:pt x="1000878" y="444757"/>
                </a:cubicBezTo>
                <a:cubicBezTo>
                  <a:pt x="984848" y="445490"/>
                  <a:pt x="968503" y="446852"/>
                  <a:pt x="952891" y="442766"/>
                </a:cubicBezTo>
                <a:cubicBezTo>
                  <a:pt x="906790" y="430926"/>
                  <a:pt x="885416" y="378958"/>
                  <a:pt x="870748" y="333590"/>
                </a:cubicBezTo>
                <a:cubicBezTo>
                  <a:pt x="880177" y="326885"/>
                  <a:pt x="889712" y="320284"/>
                  <a:pt x="899142" y="313578"/>
                </a:cubicBezTo>
                <a:cubicBezTo>
                  <a:pt x="929841" y="342182"/>
                  <a:pt x="982229" y="343439"/>
                  <a:pt x="1014290" y="316302"/>
                </a:cubicBezTo>
                <a:cubicBezTo>
                  <a:pt x="1044465" y="290737"/>
                  <a:pt x="1054000" y="247780"/>
                  <a:pt x="1081031" y="218862"/>
                </a:cubicBezTo>
                <a:cubicBezTo>
                  <a:pt x="1090356" y="208803"/>
                  <a:pt x="1102091" y="200212"/>
                  <a:pt x="1107120" y="187534"/>
                </a:cubicBezTo>
                <a:cubicBezTo>
                  <a:pt x="1115712" y="166055"/>
                  <a:pt x="1102720" y="142481"/>
                  <a:pt x="1089518" y="123412"/>
                </a:cubicBezTo>
                <a:cubicBezTo>
                  <a:pt x="1063534" y="85902"/>
                  <a:pt x="1034406" y="49336"/>
                  <a:pt x="995640" y="25237"/>
                </a:cubicBezTo>
                <a:cubicBezTo>
                  <a:pt x="956978" y="1139"/>
                  <a:pt x="907000" y="-8815"/>
                  <a:pt x="865090" y="9312"/>
                </a:cubicBezTo>
                <a:cubicBezTo>
                  <a:pt x="799710" y="37706"/>
                  <a:pt x="777917" y="125717"/>
                  <a:pt x="801911" y="192877"/>
                </a:cubicBezTo>
                <a:cubicBezTo>
                  <a:pt x="805787" y="203564"/>
                  <a:pt x="810502" y="215614"/>
                  <a:pt x="805473" y="225882"/>
                </a:cubicBezTo>
                <a:cubicBezTo>
                  <a:pt x="801701" y="233530"/>
                  <a:pt x="793634" y="237826"/>
                  <a:pt x="785985" y="241493"/>
                </a:cubicBezTo>
                <a:cubicBezTo>
                  <a:pt x="750466" y="259095"/>
                  <a:pt x="714947" y="276697"/>
                  <a:pt x="679324" y="294300"/>
                </a:cubicBezTo>
                <a:cubicBezTo>
                  <a:pt x="651035" y="308339"/>
                  <a:pt x="621593" y="322589"/>
                  <a:pt x="590056" y="323741"/>
                </a:cubicBezTo>
                <a:cubicBezTo>
                  <a:pt x="538506" y="325523"/>
                  <a:pt x="493243" y="292518"/>
                  <a:pt x="444837" y="274707"/>
                </a:cubicBezTo>
                <a:cubicBezTo>
                  <a:pt x="419691" y="265486"/>
                  <a:pt x="393079" y="260353"/>
                  <a:pt x="366361" y="259410"/>
                </a:cubicBezTo>
                <a:cubicBezTo>
                  <a:pt x="353788" y="258990"/>
                  <a:pt x="340796" y="259619"/>
                  <a:pt x="329166" y="264648"/>
                </a:cubicBezTo>
                <a:cubicBezTo>
                  <a:pt x="298781" y="277745"/>
                  <a:pt x="288408" y="314731"/>
                  <a:pt x="281598" y="347106"/>
                </a:cubicBezTo>
                <a:cubicBezTo>
                  <a:pt x="247441" y="311273"/>
                  <a:pt x="210246" y="278269"/>
                  <a:pt x="170537" y="248723"/>
                </a:cubicBezTo>
                <a:cubicBezTo>
                  <a:pt x="150315" y="233635"/>
                  <a:pt x="127684" y="218966"/>
                  <a:pt x="102433" y="218547"/>
                </a:cubicBezTo>
                <a:cubicBezTo>
                  <a:pt x="77182" y="218128"/>
                  <a:pt x="50150" y="238559"/>
                  <a:pt x="52979" y="263705"/>
                </a:cubicBezTo>
                <a:cubicBezTo>
                  <a:pt x="34643" y="254066"/>
                  <a:pt x="9602" y="265906"/>
                  <a:pt x="2477" y="285394"/>
                </a:cubicBezTo>
                <a:cubicBezTo>
                  <a:pt x="-4647" y="304882"/>
                  <a:pt x="4259" y="327932"/>
                  <a:pt x="20708" y="340610"/>
                </a:cubicBezTo>
                <a:cubicBezTo>
                  <a:pt x="37158" y="353183"/>
                  <a:pt x="59580" y="356326"/>
                  <a:pt x="79906" y="352555"/>
                </a:cubicBezTo>
                <a:cubicBezTo>
                  <a:pt x="88288" y="350983"/>
                  <a:pt x="97613" y="348468"/>
                  <a:pt x="104842" y="352974"/>
                </a:cubicBezTo>
                <a:cubicBezTo>
                  <a:pt x="111862" y="357374"/>
                  <a:pt x="113958" y="366490"/>
                  <a:pt x="115320" y="374662"/>
                </a:cubicBezTo>
                <a:cubicBezTo>
                  <a:pt x="125902" y="436479"/>
                  <a:pt x="143400" y="507936"/>
                  <a:pt x="200607" y="533501"/>
                </a:cubicBezTo>
                <a:cubicBezTo>
                  <a:pt x="248594" y="554980"/>
                  <a:pt x="303601" y="534339"/>
                  <a:pt x="355569" y="525852"/>
                </a:cubicBezTo>
                <a:cubicBezTo>
                  <a:pt x="426502" y="514222"/>
                  <a:pt x="498796" y="526167"/>
                  <a:pt x="570463" y="529939"/>
                </a:cubicBezTo>
                <a:cubicBezTo>
                  <a:pt x="642234" y="533815"/>
                  <a:pt x="718719" y="528053"/>
                  <a:pt x="777393" y="486667"/>
                </a:cubicBezTo>
                <a:cubicBezTo>
                  <a:pt x="783575" y="482266"/>
                  <a:pt x="790386" y="477237"/>
                  <a:pt x="797929" y="477761"/>
                </a:cubicBezTo>
                <a:cubicBezTo>
                  <a:pt x="803587" y="478180"/>
                  <a:pt x="808407" y="481533"/>
                  <a:pt x="813017" y="484885"/>
                </a:cubicBezTo>
                <a:cubicBezTo>
                  <a:pt x="843087" y="506783"/>
                  <a:pt x="872843" y="531615"/>
                  <a:pt x="908991" y="540207"/>
                </a:cubicBezTo>
                <a:cubicBezTo>
                  <a:pt x="950901" y="550160"/>
                  <a:pt x="994278" y="536644"/>
                  <a:pt x="1036502" y="527843"/>
                </a:cubicBezTo>
                <a:cubicBezTo>
                  <a:pt x="1097167" y="515165"/>
                  <a:pt x="1153955" y="519356"/>
                  <a:pt x="1214934" y="518204"/>
                </a:cubicBezTo>
                <a:cubicBezTo>
                  <a:pt x="1287857" y="516842"/>
                  <a:pt x="1185178" y="467912"/>
                  <a:pt x="1158146" y="461101"/>
                </a:cubicBezTo>
                <a:cubicBezTo>
                  <a:pt x="1149869" y="459006"/>
                  <a:pt x="1141068" y="456910"/>
                  <a:pt x="1132057" y="45512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0469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Freeform: Shape 204">
            <a:extLst>
              <a:ext uri="{FF2B5EF4-FFF2-40B4-BE49-F238E27FC236}">
                <a16:creationId xmlns:a16="http://schemas.microsoft.com/office/drawing/2014/main" id="{D648F5D0-2B04-4523-BE2A-FE44B56247F9}"/>
              </a:ext>
            </a:extLst>
          </p:cNvPr>
          <p:cNvSpPr/>
          <p:nvPr/>
        </p:nvSpPr>
        <p:spPr>
          <a:xfrm>
            <a:off x="1052729" y="2786441"/>
            <a:ext cx="558956" cy="556741"/>
          </a:xfrm>
          <a:custGeom>
            <a:avLst/>
            <a:gdLst>
              <a:gd name="connsiteX0" fmla="*/ 991041 w 991959"/>
              <a:gd name="connsiteY0" fmla="*/ 62673 h 988029"/>
              <a:gd name="connsiteX1" fmla="*/ 957933 w 991959"/>
              <a:gd name="connsiteY1" fmla="*/ 57435 h 988029"/>
              <a:gd name="connsiteX2" fmla="*/ 953532 w 991959"/>
              <a:gd name="connsiteY2" fmla="*/ 17097 h 988029"/>
              <a:gd name="connsiteX3" fmla="*/ 925138 w 991959"/>
              <a:gd name="connsiteY3" fmla="*/ 21811 h 988029"/>
              <a:gd name="connsiteX4" fmla="*/ 902192 w 991959"/>
              <a:gd name="connsiteY4" fmla="*/ 18 h 988029"/>
              <a:gd name="connsiteX5" fmla="*/ 883018 w 991959"/>
              <a:gd name="connsiteY5" fmla="*/ 32394 h 988029"/>
              <a:gd name="connsiteX6" fmla="*/ 841632 w 991959"/>
              <a:gd name="connsiteY6" fmla="*/ 6514 h 988029"/>
              <a:gd name="connsiteX7" fmla="*/ 863949 w 991959"/>
              <a:gd name="connsiteY7" fmla="*/ 112756 h 988029"/>
              <a:gd name="connsiteX8" fmla="*/ 839956 w 991959"/>
              <a:gd name="connsiteY8" fmla="*/ 87086 h 988029"/>
              <a:gd name="connsiteX9" fmla="*/ 829269 w 991959"/>
              <a:gd name="connsiteY9" fmla="*/ 81428 h 988029"/>
              <a:gd name="connsiteX10" fmla="*/ 820049 w 991959"/>
              <a:gd name="connsiteY10" fmla="*/ 113909 h 988029"/>
              <a:gd name="connsiteX11" fmla="*/ 853367 w 991959"/>
              <a:gd name="connsiteY11" fmla="*/ 141883 h 988029"/>
              <a:gd name="connsiteX12" fmla="*/ 860177 w 991959"/>
              <a:gd name="connsiteY12" fmla="*/ 190080 h 988029"/>
              <a:gd name="connsiteX13" fmla="*/ 854100 w 991959"/>
              <a:gd name="connsiteY13" fmla="*/ 248754 h 988029"/>
              <a:gd name="connsiteX14" fmla="*/ 837756 w 991959"/>
              <a:gd name="connsiteY14" fmla="*/ 304389 h 988029"/>
              <a:gd name="connsiteX15" fmla="*/ 756031 w 991959"/>
              <a:gd name="connsiteY15" fmla="*/ 328488 h 988029"/>
              <a:gd name="connsiteX16" fmla="*/ 667811 w 991959"/>
              <a:gd name="connsiteY16" fmla="*/ 315286 h 988029"/>
              <a:gd name="connsiteX17" fmla="*/ 690547 w 991959"/>
              <a:gd name="connsiteY17" fmla="*/ 137483 h 988029"/>
              <a:gd name="connsiteX18" fmla="*/ 614375 w 991959"/>
              <a:gd name="connsiteY18" fmla="*/ 38052 h 988029"/>
              <a:gd name="connsiteX19" fmla="*/ 511905 w 991959"/>
              <a:gd name="connsiteY19" fmla="*/ 31136 h 988029"/>
              <a:gd name="connsiteX20" fmla="*/ 504362 w 991959"/>
              <a:gd name="connsiteY20" fmla="*/ 39623 h 988029"/>
              <a:gd name="connsiteX21" fmla="*/ 449669 w 991959"/>
              <a:gd name="connsiteY21" fmla="*/ 153199 h 988029"/>
              <a:gd name="connsiteX22" fmla="*/ 469681 w 991959"/>
              <a:gd name="connsiteY22" fmla="*/ 212816 h 988029"/>
              <a:gd name="connsiteX23" fmla="*/ 469367 w 991959"/>
              <a:gd name="connsiteY23" fmla="*/ 229685 h 988029"/>
              <a:gd name="connsiteX24" fmla="*/ 473139 w 991959"/>
              <a:gd name="connsiteY24" fmla="*/ 241210 h 988029"/>
              <a:gd name="connsiteX25" fmla="*/ 487493 w 991959"/>
              <a:gd name="connsiteY25" fmla="*/ 266985 h 988029"/>
              <a:gd name="connsiteX26" fmla="*/ 512010 w 991959"/>
              <a:gd name="connsiteY26" fmla="*/ 295065 h 988029"/>
              <a:gd name="connsiteX27" fmla="*/ 507924 w 991959"/>
              <a:gd name="connsiteY27" fmla="*/ 313610 h 988029"/>
              <a:gd name="connsiteX28" fmla="*/ 394138 w 991959"/>
              <a:gd name="connsiteY28" fmla="*/ 322201 h 988029"/>
              <a:gd name="connsiteX29" fmla="*/ 300469 w 991959"/>
              <a:gd name="connsiteY29" fmla="*/ 392820 h 988029"/>
              <a:gd name="connsiteX30" fmla="*/ 281296 w 991959"/>
              <a:gd name="connsiteY30" fmla="*/ 284692 h 988029"/>
              <a:gd name="connsiteX31" fmla="*/ 343637 w 991959"/>
              <a:gd name="connsiteY31" fmla="*/ 187880 h 988029"/>
              <a:gd name="connsiteX32" fmla="*/ 295335 w 991959"/>
              <a:gd name="connsiteY32" fmla="*/ 183689 h 988029"/>
              <a:gd name="connsiteX33" fmla="*/ 286534 w 991959"/>
              <a:gd name="connsiteY33" fmla="*/ 86038 h 988029"/>
              <a:gd name="connsiteX34" fmla="*/ 256673 w 991959"/>
              <a:gd name="connsiteY34" fmla="*/ 117052 h 988029"/>
              <a:gd name="connsiteX35" fmla="*/ 196742 w 991959"/>
              <a:gd name="connsiteY35" fmla="*/ 424357 h 988029"/>
              <a:gd name="connsiteX36" fmla="*/ 201352 w 991959"/>
              <a:gd name="connsiteY36" fmla="*/ 447512 h 988029"/>
              <a:gd name="connsiteX37" fmla="*/ 217383 w 991959"/>
              <a:gd name="connsiteY37" fmla="*/ 460504 h 988029"/>
              <a:gd name="connsiteX38" fmla="*/ 404301 w 991959"/>
              <a:gd name="connsiteY38" fmla="*/ 434101 h 988029"/>
              <a:gd name="connsiteX39" fmla="*/ 410902 w 991959"/>
              <a:gd name="connsiteY39" fmla="*/ 709345 h 988029"/>
              <a:gd name="connsiteX40" fmla="*/ 264217 w 991959"/>
              <a:gd name="connsiteY40" fmla="*/ 756703 h 988029"/>
              <a:gd name="connsiteX41" fmla="*/ 170234 w 991959"/>
              <a:gd name="connsiteY41" fmla="*/ 871537 h 988029"/>
              <a:gd name="connsiteX42" fmla="*/ 73212 w 991959"/>
              <a:gd name="connsiteY42" fmla="*/ 879080 h 988029"/>
              <a:gd name="connsiteX43" fmla="*/ 79 w 991959"/>
              <a:gd name="connsiteY43" fmla="*/ 930420 h 988029"/>
              <a:gd name="connsiteX44" fmla="*/ 49533 w 991959"/>
              <a:gd name="connsiteY44" fmla="*/ 985008 h 988029"/>
              <a:gd name="connsiteX45" fmla="*/ 129267 w 991959"/>
              <a:gd name="connsiteY45" fmla="*/ 985008 h 988029"/>
              <a:gd name="connsiteX46" fmla="*/ 195066 w 991959"/>
              <a:gd name="connsiteY46" fmla="*/ 980293 h 988029"/>
              <a:gd name="connsiteX47" fmla="*/ 243786 w 991959"/>
              <a:gd name="connsiteY47" fmla="*/ 940269 h 988029"/>
              <a:gd name="connsiteX48" fmla="*/ 325615 w 991959"/>
              <a:gd name="connsiteY48" fmla="*/ 876671 h 988029"/>
              <a:gd name="connsiteX49" fmla="*/ 426304 w 991959"/>
              <a:gd name="connsiteY49" fmla="*/ 871117 h 988029"/>
              <a:gd name="connsiteX50" fmla="*/ 415093 w 991959"/>
              <a:gd name="connsiteY50" fmla="*/ 921619 h 988029"/>
              <a:gd name="connsiteX51" fmla="*/ 437829 w 991959"/>
              <a:gd name="connsiteY51" fmla="*/ 940374 h 988029"/>
              <a:gd name="connsiteX52" fmla="*/ 468843 w 991959"/>
              <a:gd name="connsiteY52" fmla="*/ 934925 h 988029"/>
              <a:gd name="connsiteX53" fmla="*/ 621395 w 991959"/>
              <a:gd name="connsiteY53" fmla="*/ 914075 h 988029"/>
              <a:gd name="connsiteX54" fmla="*/ 758546 w 991959"/>
              <a:gd name="connsiteY54" fmla="*/ 913237 h 988029"/>
              <a:gd name="connsiteX55" fmla="*/ 850852 w 991959"/>
              <a:gd name="connsiteY55" fmla="*/ 824388 h 988029"/>
              <a:gd name="connsiteX56" fmla="*/ 807266 w 991959"/>
              <a:gd name="connsiteY56" fmla="*/ 744654 h 988029"/>
              <a:gd name="connsiteX57" fmla="*/ 715169 w 991959"/>
              <a:gd name="connsiteY57" fmla="*/ 729986 h 988029"/>
              <a:gd name="connsiteX58" fmla="*/ 732457 w 991959"/>
              <a:gd name="connsiteY58" fmla="*/ 413984 h 988029"/>
              <a:gd name="connsiteX59" fmla="*/ 890981 w 991959"/>
              <a:gd name="connsiteY59" fmla="*/ 387895 h 988029"/>
              <a:gd name="connsiteX60" fmla="*/ 914451 w 991959"/>
              <a:gd name="connsiteY60" fmla="*/ 377523 h 988029"/>
              <a:gd name="connsiteX61" fmla="*/ 924824 w 991959"/>
              <a:gd name="connsiteY61" fmla="*/ 357091 h 988029"/>
              <a:gd name="connsiteX62" fmla="*/ 955942 w 991959"/>
              <a:gd name="connsiteY62" fmla="*/ 144398 h 988029"/>
              <a:gd name="connsiteX63" fmla="*/ 990832 w 991959"/>
              <a:gd name="connsiteY63" fmla="*/ 76294 h 988029"/>
              <a:gd name="connsiteX64" fmla="*/ 991041 w 991959"/>
              <a:gd name="connsiteY64" fmla="*/ 62673 h 98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991959" h="988029">
                <a:moveTo>
                  <a:pt x="991041" y="62673"/>
                </a:moveTo>
                <a:cubicBezTo>
                  <a:pt x="987270" y="50939"/>
                  <a:pt x="971868" y="48843"/>
                  <a:pt x="957933" y="57435"/>
                </a:cubicBezTo>
                <a:cubicBezTo>
                  <a:pt x="962333" y="44548"/>
                  <a:pt x="964743" y="27469"/>
                  <a:pt x="953532" y="17097"/>
                </a:cubicBezTo>
                <a:cubicBezTo>
                  <a:pt x="945255" y="9448"/>
                  <a:pt x="929958" y="13324"/>
                  <a:pt x="925138" y="21811"/>
                </a:cubicBezTo>
                <a:cubicBezTo>
                  <a:pt x="924090" y="10391"/>
                  <a:pt x="914032" y="-506"/>
                  <a:pt x="902192" y="18"/>
                </a:cubicBezTo>
                <a:cubicBezTo>
                  <a:pt x="887314" y="647"/>
                  <a:pt x="876522" y="19087"/>
                  <a:pt x="883018" y="32394"/>
                </a:cubicBezTo>
                <a:cubicBezTo>
                  <a:pt x="874008" y="18249"/>
                  <a:pt x="858291" y="8505"/>
                  <a:pt x="841632" y="6514"/>
                </a:cubicBezTo>
                <a:cubicBezTo>
                  <a:pt x="843728" y="42766"/>
                  <a:pt x="851272" y="78809"/>
                  <a:pt x="863949" y="112756"/>
                </a:cubicBezTo>
                <a:cubicBezTo>
                  <a:pt x="857139" y="103222"/>
                  <a:pt x="849071" y="94525"/>
                  <a:pt x="839956" y="87086"/>
                </a:cubicBezTo>
                <a:cubicBezTo>
                  <a:pt x="836813" y="84467"/>
                  <a:pt x="833355" y="81952"/>
                  <a:pt x="829269" y="81428"/>
                </a:cubicBezTo>
                <a:cubicBezTo>
                  <a:pt x="814810" y="79437"/>
                  <a:pt x="810724" y="102802"/>
                  <a:pt x="820049" y="113909"/>
                </a:cubicBezTo>
                <a:cubicBezTo>
                  <a:pt x="829374" y="125015"/>
                  <a:pt x="844671" y="130149"/>
                  <a:pt x="853367" y="141883"/>
                </a:cubicBezTo>
                <a:cubicBezTo>
                  <a:pt x="863216" y="155295"/>
                  <a:pt x="861959" y="173526"/>
                  <a:pt x="860177" y="190080"/>
                </a:cubicBezTo>
                <a:cubicBezTo>
                  <a:pt x="858187" y="209673"/>
                  <a:pt x="856091" y="229161"/>
                  <a:pt x="854100" y="248754"/>
                </a:cubicBezTo>
                <a:cubicBezTo>
                  <a:pt x="852110" y="268242"/>
                  <a:pt x="849595" y="288778"/>
                  <a:pt x="837756" y="304389"/>
                </a:cubicBezTo>
                <a:cubicBezTo>
                  <a:pt x="819629" y="328069"/>
                  <a:pt x="785578" y="332574"/>
                  <a:pt x="756031" y="328488"/>
                </a:cubicBezTo>
                <a:cubicBezTo>
                  <a:pt x="726485" y="324506"/>
                  <a:pt x="697567" y="314029"/>
                  <a:pt x="667811" y="315286"/>
                </a:cubicBezTo>
                <a:cubicBezTo>
                  <a:pt x="686670" y="257660"/>
                  <a:pt x="705634" y="196262"/>
                  <a:pt x="690547" y="137483"/>
                </a:cubicBezTo>
                <a:cubicBezTo>
                  <a:pt x="679860" y="95992"/>
                  <a:pt x="651675" y="59216"/>
                  <a:pt x="614375" y="38052"/>
                </a:cubicBezTo>
                <a:cubicBezTo>
                  <a:pt x="583257" y="20449"/>
                  <a:pt x="543338" y="14163"/>
                  <a:pt x="511905" y="31136"/>
                </a:cubicBezTo>
                <a:cubicBezTo>
                  <a:pt x="509076" y="32708"/>
                  <a:pt x="506562" y="35642"/>
                  <a:pt x="504362" y="39623"/>
                </a:cubicBezTo>
                <a:cubicBezTo>
                  <a:pt x="463394" y="66026"/>
                  <a:pt x="430390" y="107517"/>
                  <a:pt x="449669" y="153199"/>
                </a:cubicBezTo>
                <a:cubicBezTo>
                  <a:pt x="457841" y="172687"/>
                  <a:pt x="470100" y="191651"/>
                  <a:pt x="469681" y="212816"/>
                </a:cubicBezTo>
                <a:cubicBezTo>
                  <a:pt x="469576" y="218474"/>
                  <a:pt x="468528" y="224132"/>
                  <a:pt x="469367" y="229685"/>
                </a:cubicBezTo>
                <a:cubicBezTo>
                  <a:pt x="469995" y="233666"/>
                  <a:pt x="471462" y="237438"/>
                  <a:pt x="473139" y="241210"/>
                </a:cubicBezTo>
                <a:cubicBezTo>
                  <a:pt x="477120" y="250221"/>
                  <a:pt x="481940" y="258812"/>
                  <a:pt x="487493" y="266985"/>
                </a:cubicBezTo>
                <a:cubicBezTo>
                  <a:pt x="494513" y="277253"/>
                  <a:pt x="502895" y="286682"/>
                  <a:pt x="512010" y="295065"/>
                </a:cubicBezTo>
                <a:cubicBezTo>
                  <a:pt x="510648" y="301246"/>
                  <a:pt x="509286" y="307428"/>
                  <a:pt x="507924" y="313610"/>
                </a:cubicBezTo>
                <a:cubicBezTo>
                  <a:pt x="471776" y="298313"/>
                  <a:pt x="429343" y="304914"/>
                  <a:pt x="394138" y="322201"/>
                </a:cubicBezTo>
                <a:cubicBezTo>
                  <a:pt x="358934" y="339489"/>
                  <a:pt x="329387" y="366312"/>
                  <a:pt x="300469" y="392820"/>
                </a:cubicBezTo>
                <a:cubicBezTo>
                  <a:pt x="272704" y="365997"/>
                  <a:pt x="269037" y="321363"/>
                  <a:pt x="281296" y="284692"/>
                </a:cubicBezTo>
                <a:cubicBezTo>
                  <a:pt x="293554" y="248020"/>
                  <a:pt x="318805" y="217531"/>
                  <a:pt x="343637" y="187880"/>
                </a:cubicBezTo>
                <a:cubicBezTo>
                  <a:pt x="327501" y="186518"/>
                  <a:pt x="311471" y="185051"/>
                  <a:pt x="295335" y="183689"/>
                </a:cubicBezTo>
                <a:cubicBezTo>
                  <a:pt x="292402" y="151104"/>
                  <a:pt x="289468" y="118623"/>
                  <a:pt x="286534" y="86038"/>
                </a:cubicBezTo>
                <a:cubicBezTo>
                  <a:pt x="271447" y="87400"/>
                  <a:pt x="262541" y="103117"/>
                  <a:pt x="256673" y="117052"/>
                </a:cubicBezTo>
                <a:cubicBezTo>
                  <a:pt x="215706" y="213864"/>
                  <a:pt x="195170" y="319268"/>
                  <a:pt x="196742" y="424357"/>
                </a:cubicBezTo>
                <a:cubicBezTo>
                  <a:pt x="196847" y="432320"/>
                  <a:pt x="197266" y="440702"/>
                  <a:pt x="201352" y="447512"/>
                </a:cubicBezTo>
                <a:cubicBezTo>
                  <a:pt x="205019" y="453484"/>
                  <a:pt x="211201" y="457361"/>
                  <a:pt x="217383" y="460504"/>
                </a:cubicBezTo>
                <a:cubicBezTo>
                  <a:pt x="275742" y="489841"/>
                  <a:pt x="345208" y="461866"/>
                  <a:pt x="404301" y="434101"/>
                </a:cubicBezTo>
                <a:cubicBezTo>
                  <a:pt x="406502" y="525884"/>
                  <a:pt x="408702" y="617562"/>
                  <a:pt x="410902" y="709345"/>
                </a:cubicBezTo>
                <a:cubicBezTo>
                  <a:pt x="358619" y="713536"/>
                  <a:pt x="301622" y="719822"/>
                  <a:pt x="264217" y="756703"/>
                </a:cubicBezTo>
                <a:cubicBezTo>
                  <a:pt x="228489" y="791908"/>
                  <a:pt x="215811" y="850687"/>
                  <a:pt x="170234" y="871537"/>
                </a:cubicBezTo>
                <a:cubicBezTo>
                  <a:pt x="140478" y="885157"/>
                  <a:pt x="105902" y="877928"/>
                  <a:pt x="73212" y="879080"/>
                </a:cubicBezTo>
                <a:cubicBezTo>
                  <a:pt x="40523" y="880338"/>
                  <a:pt x="2070" y="897730"/>
                  <a:pt x="79" y="930420"/>
                </a:cubicBezTo>
                <a:cubicBezTo>
                  <a:pt x="-1597" y="957033"/>
                  <a:pt x="23549" y="978931"/>
                  <a:pt x="49533" y="985008"/>
                </a:cubicBezTo>
                <a:cubicBezTo>
                  <a:pt x="75517" y="991190"/>
                  <a:pt x="102654" y="986161"/>
                  <a:pt x="129267" y="985008"/>
                </a:cubicBezTo>
                <a:cubicBezTo>
                  <a:pt x="151270" y="983960"/>
                  <a:pt x="173587" y="985532"/>
                  <a:pt x="195066" y="980293"/>
                </a:cubicBezTo>
                <a:cubicBezTo>
                  <a:pt x="216440" y="975054"/>
                  <a:pt x="237500" y="961329"/>
                  <a:pt x="243786" y="940269"/>
                </a:cubicBezTo>
                <a:cubicBezTo>
                  <a:pt x="281715" y="943831"/>
                  <a:pt x="319748" y="914285"/>
                  <a:pt x="325615" y="876671"/>
                </a:cubicBezTo>
                <a:cubicBezTo>
                  <a:pt x="359143" y="874785"/>
                  <a:pt x="392671" y="872899"/>
                  <a:pt x="426304" y="871117"/>
                </a:cubicBezTo>
                <a:cubicBezTo>
                  <a:pt x="436886" y="885681"/>
                  <a:pt x="412683" y="903703"/>
                  <a:pt x="415093" y="921619"/>
                </a:cubicBezTo>
                <a:cubicBezTo>
                  <a:pt x="416455" y="932097"/>
                  <a:pt x="427247" y="939221"/>
                  <a:pt x="437829" y="940374"/>
                </a:cubicBezTo>
                <a:cubicBezTo>
                  <a:pt x="448307" y="941422"/>
                  <a:pt x="458784" y="937964"/>
                  <a:pt x="468843" y="934925"/>
                </a:cubicBezTo>
                <a:cubicBezTo>
                  <a:pt x="518192" y="919838"/>
                  <a:pt x="569846" y="912818"/>
                  <a:pt x="621395" y="914075"/>
                </a:cubicBezTo>
                <a:cubicBezTo>
                  <a:pt x="667182" y="915228"/>
                  <a:pt x="713702" y="922876"/>
                  <a:pt x="758546" y="913237"/>
                </a:cubicBezTo>
                <a:cubicBezTo>
                  <a:pt x="803389" y="903598"/>
                  <a:pt x="847604" y="870070"/>
                  <a:pt x="850852" y="824388"/>
                </a:cubicBezTo>
                <a:cubicBezTo>
                  <a:pt x="853158" y="792641"/>
                  <a:pt x="834298" y="761523"/>
                  <a:pt x="807266" y="744654"/>
                </a:cubicBezTo>
                <a:cubicBezTo>
                  <a:pt x="780234" y="727890"/>
                  <a:pt x="746392" y="724223"/>
                  <a:pt x="715169" y="729986"/>
                </a:cubicBezTo>
                <a:cubicBezTo>
                  <a:pt x="720931" y="624687"/>
                  <a:pt x="726694" y="519388"/>
                  <a:pt x="732457" y="413984"/>
                </a:cubicBezTo>
                <a:cubicBezTo>
                  <a:pt x="785787" y="408955"/>
                  <a:pt x="838803" y="400154"/>
                  <a:pt x="890981" y="387895"/>
                </a:cubicBezTo>
                <a:cubicBezTo>
                  <a:pt x="899468" y="385904"/>
                  <a:pt x="908269" y="383599"/>
                  <a:pt x="914451" y="377523"/>
                </a:cubicBezTo>
                <a:cubicBezTo>
                  <a:pt x="920004" y="372179"/>
                  <a:pt x="922623" y="364530"/>
                  <a:pt x="924824" y="357091"/>
                </a:cubicBezTo>
                <a:cubicBezTo>
                  <a:pt x="944626" y="287940"/>
                  <a:pt x="931739" y="212083"/>
                  <a:pt x="955942" y="144398"/>
                </a:cubicBezTo>
                <a:cubicBezTo>
                  <a:pt x="964324" y="121033"/>
                  <a:pt x="984441" y="99450"/>
                  <a:pt x="990832" y="76294"/>
                </a:cubicBezTo>
                <a:cubicBezTo>
                  <a:pt x="992299" y="70951"/>
                  <a:pt x="992299" y="66341"/>
                  <a:pt x="991041" y="62673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0469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1C254A6B-255C-4D05-A760-FA8EB22CBDE5}"/>
              </a:ext>
            </a:extLst>
          </p:cNvPr>
          <p:cNvSpPr/>
          <p:nvPr/>
        </p:nvSpPr>
        <p:spPr>
          <a:xfrm>
            <a:off x="6494177" y="503570"/>
            <a:ext cx="718818" cy="437172"/>
          </a:xfrm>
          <a:custGeom>
            <a:avLst/>
            <a:gdLst>
              <a:gd name="connsiteX0" fmla="*/ 392493 w 1073167"/>
              <a:gd name="connsiteY0" fmla="*/ 584240 h 652679"/>
              <a:gd name="connsiteX1" fmla="*/ 78692 w 1073167"/>
              <a:gd name="connsiteY1" fmla="*/ 617454 h 652679"/>
              <a:gd name="connsiteX2" fmla="*/ 844 w 1073167"/>
              <a:gd name="connsiteY2" fmla="*/ 475274 h 652679"/>
              <a:gd name="connsiteX3" fmla="*/ 115468 w 1073167"/>
              <a:gd name="connsiteY3" fmla="*/ 334876 h 652679"/>
              <a:gd name="connsiteX4" fmla="*/ 324599 w 1073167"/>
              <a:gd name="connsiteY4" fmla="*/ 373538 h 652679"/>
              <a:gd name="connsiteX5" fmla="*/ 372586 w 1073167"/>
              <a:gd name="connsiteY5" fmla="*/ 394388 h 652679"/>
              <a:gd name="connsiteX6" fmla="*/ 466360 w 1073167"/>
              <a:gd name="connsiteY6" fmla="*/ 284688 h 652679"/>
              <a:gd name="connsiteX7" fmla="*/ 458711 w 1073167"/>
              <a:gd name="connsiteY7" fmla="*/ 181171 h 652679"/>
              <a:gd name="connsiteX8" fmla="*/ 477675 w 1073167"/>
              <a:gd name="connsiteY8" fmla="*/ 156234 h 652679"/>
              <a:gd name="connsiteX9" fmla="*/ 609482 w 1073167"/>
              <a:gd name="connsiteY9" fmla="*/ 128993 h 652679"/>
              <a:gd name="connsiteX10" fmla="*/ 633895 w 1073167"/>
              <a:gd name="connsiteY10" fmla="*/ 142718 h 652679"/>
              <a:gd name="connsiteX11" fmla="*/ 728087 w 1073167"/>
              <a:gd name="connsiteY11" fmla="*/ 160635 h 652679"/>
              <a:gd name="connsiteX12" fmla="*/ 812012 w 1073167"/>
              <a:gd name="connsiteY12" fmla="*/ 232825 h 652679"/>
              <a:gd name="connsiteX13" fmla="*/ 747052 w 1073167"/>
              <a:gd name="connsiteY13" fmla="*/ 102904 h 652679"/>
              <a:gd name="connsiteX14" fmla="*/ 752395 w 1073167"/>
              <a:gd name="connsiteY14" fmla="*/ 6092 h 652679"/>
              <a:gd name="connsiteX15" fmla="*/ 834539 w 1073167"/>
              <a:gd name="connsiteY15" fmla="*/ 44544 h 652679"/>
              <a:gd name="connsiteX16" fmla="*/ 914482 w 1073167"/>
              <a:gd name="connsiteY16" fmla="*/ 162416 h 652679"/>
              <a:gd name="connsiteX17" fmla="*/ 1067873 w 1073167"/>
              <a:gd name="connsiteY17" fmla="*/ 444680 h 652679"/>
              <a:gd name="connsiteX18" fmla="*/ 1071749 w 1073167"/>
              <a:gd name="connsiteY18" fmla="*/ 523366 h 652679"/>
              <a:gd name="connsiteX19" fmla="*/ 937742 w 1073167"/>
              <a:gd name="connsiteY19" fmla="*/ 651715 h 652679"/>
              <a:gd name="connsiteX20" fmla="*/ 747261 w 1073167"/>
              <a:gd name="connsiteY20" fmla="*/ 646162 h 652679"/>
              <a:gd name="connsiteX21" fmla="*/ 552275 w 1073167"/>
              <a:gd name="connsiteY21" fmla="*/ 646162 h 652679"/>
              <a:gd name="connsiteX22" fmla="*/ 392493 w 1073167"/>
              <a:gd name="connsiteY22" fmla="*/ 584240 h 652679"/>
              <a:gd name="connsiteX23" fmla="*/ 609482 w 1073167"/>
              <a:gd name="connsiteY23" fmla="*/ 245712 h 652679"/>
              <a:gd name="connsiteX24" fmla="*/ 587060 w 1073167"/>
              <a:gd name="connsiteY24" fmla="*/ 316854 h 652679"/>
              <a:gd name="connsiteX25" fmla="*/ 679158 w 1073167"/>
              <a:gd name="connsiteY25" fmla="*/ 301662 h 652679"/>
              <a:gd name="connsiteX26" fmla="*/ 609482 w 1073167"/>
              <a:gd name="connsiteY26" fmla="*/ 245712 h 65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73167" h="652679">
                <a:moveTo>
                  <a:pt x="392493" y="584240"/>
                </a:moveTo>
                <a:cubicBezTo>
                  <a:pt x="348173" y="646057"/>
                  <a:pt x="182943" y="656954"/>
                  <a:pt x="78692" y="617454"/>
                </a:cubicBezTo>
                <a:cubicBezTo>
                  <a:pt x="23685" y="596604"/>
                  <a:pt x="-5443" y="536672"/>
                  <a:pt x="844" y="475274"/>
                </a:cubicBezTo>
                <a:cubicBezTo>
                  <a:pt x="7969" y="405913"/>
                  <a:pt x="52812" y="348706"/>
                  <a:pt x="115468" y="334876"/>
                </a:cubicBezTo>
                <a:cubicBezTo>
                  <a:pt x="189963" y="318426"/>
                  <a:pt x="259638" y="333618"/>
                  <a:pt x="324599" y="373538"/>
                </a:cubicBezTo>
                <a:cubicBezTo>
                  <a:pt x="339477" y="382653"/>
                  <a:pt x="356346" y="393759"/>
                  <a:pt x="372586" y="394388"/>
                </a:cubicBezTo>
                <a:cubicBezTo>
                  <a:pt x="427173" y="396379"/>
                  <a:pt x="466360" y="284688"/>
                  <a:pt x="466360" y="284688"/>
                </a:cubicBezTo>
                <a:cubicBezTo>
                  <a:pt x="428012" y="265305"/>
                  <a:pt x="383692" y="245712"/>
                  <a:pt x="458711" y="181171"/>
                </a:cubicBezTo>
                <a:cubicBezTo>
                  <a:pt x="466150" y="174779"/>
                  <a:pt x="474322" y="165769"/>
                  <a:pt x="477675" y="156234"/>
                </a:cubicBezTo>
                <a:cubicBezTo>
                  <a:pt x="500830" y="90750"/>
                  <a:pt x="560133" y="78386"/>
                  <a:pt x="609482" y="128993"/>
                </a:cubicBezTo>
                <a:cubicBezTo>
                  <a:pt x="615768" y="135489"/>
                  <a:pt x="625093" y="140937"/>
                  <a:pt x="633895" y="142718"/>
                </a:cubicBezTo>
                <a:cubicBezTo>
                  <a:pt x="658098" y="147538"/>
                  <a:pt x="704618" y="153720"/>
                  <a:pt x="728087" y="160635"/>
                </a:cubicBezTo>
                <a:cubicBezTo>
                  <a:pt x="749356" y="166921"/>
                  <a:pt x="785504" y="228634"/>
                  <a:pt x="812012" y="232825"/>
                </a:cubicBezTo>
                <a:cubicBezTo>
                  <a:pt x="797448" y="209879"/>
                  <a:pt x="762034" y="125640"/>
                  <a:pt x="747052" y="102904"/>
                </a:cubicBezTo>
                <a:cubicBezTo>
                  <a:pt x="724001" y="67909"/>
                  <a:pt x="717610" y="24218"/>
                  <a:pt x="752395" y="6092"/>
                </a:cubicBezTo>
                <a:cubicBezTo>
                  <a:pt x="783199" y="-10044"/>
                  <a:pt x="812746" y="6930"/>
                  <a:pt x="834539" y="44544"/>
                </a:cubicBezTo>
                <a:cubicBezTo>
                  <a:pt x="858218" y="85511"/>
                  <a:pt x="887869" y="123021"/>
                  <a:pt x="914482" y="162416"/>
                </a:cubicBezTo>
                <a:cubicBezTo>
                  <a:pt x="974623" y="251684"/>
                  <a:pt x="1044613" y="335819"/>
                  <a:pt x="1067873" y="444680"/>
                </a:cubicBezTo>
                <a:cubicBezTo>
                  <a:pt x="1073321" y="470140"/>
                  <a:pt x="1074474" y="497486"/>
                  <a:pt x="1071749" y="523366"/>
                </a:cubicBezTo>
                <a:cubicBezTo>
                  <a:pt x="1062529" y="611063"/>
                  <a:pt x="1026172" y="645953"/>
                  <a:pt x="937742" y="651715"/>
                </a:cubicBezTo>
                <a:cubicBezTo>
                  <a:pt x="873410" y="655906"/>
                  <a:pt x="811698" y="645010"/>
                  <a:pt x="747261" y="646162"/>
                </a:cubicBezTo>
                <a:cubicBezTo>
                  <a:pt x="677796" y="647420"/>
                  <a:pt x="621845" y="646896"/>
                  <a:pt x="552275" y="646162"/>
                </a:cubicBezTo>
                <a:cubicBezTo>
                  <a:pt x="496010" y="645429"/>
                  <a:pt x="430002" y="627722"/>
                  <a:pt x="392493" y="584240"/>
                </a:cubicBezTo>
                <a:close/>
                <a:moveTo>
                  <a:pt x="609482" y="245712"/>
                </a:moveTo>
                <a:cubicBezTo>
                  <a:pt x="600785" y="273268"/>
                  <a:pt x="595233" y="290975"/>
                  <a:pt x="587060" y="316854"/>
                </a:cubicBezTo>
                <a:cubicBezTo>
                  <a:pt x="619016" y="311616"/>
                  <a:pt x="642696" y="307739"/>
                  <a:pt x="679158" y="301662"/>
                </a:cubicBezTo>
                <a:cubicBezTo>
                  <a:pt x="651392" y="279450"/>
                  <a:pt x="634419" y="265724"/>
                  <a:pt x="609482" y="2457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10469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Freeform: Shape 206">
            <a:extLst>
              <a:ext uri="{FF2B5EF4-FFF2-40B4-BE49-F238E27FC236}">
                <a16:creationId xmlns:a16="http://schemas.microsoft.com/office/drawing/2014/main" id="{284FDF63-D4CD-4AA0-837F-6275039BB0D9}"/>
              </a:ext>
            </a:extLst>
          </p:cNvPr>
          <p:cNvSpPr/>
          <p:nvPr/>
        </p:nvSpPr>
        <p:spPr>
          <a:xfrm>
            <a:off x="5192530" y="452255"/>
            <a:ext cx="561425" cy="539801"/>
          </a:xfrm>
          <a:custGeom>
            <a:avLst/>
            <a:gdLst>
              <a:gd name="connsiteX0" fmla="*/ 185030 w 922003"/>
              <a:gd name="connsiteY0" fmla="*/ 398333 h 886493"/>
              <a:gd name="connsiteX1" fmla="*/ 126460 w 922003"/>
              <a:gd name="connsiteY1" fmla="*/ 514948 h 886493"/>
              <a:gd name="connsiteX2" fmla="*/ 131594 w 922003"/>
              <a:gd name="connsiteY2" fmla="*/ 517148 h 886493"/>
              <a:gd name="connsiteX3" fmla="*/ 224949 w 922003"/>
              <a:gd name="connsiteY3" fmla="*/ 386494 h 886493"/>
              <a:gd name="connsiteX4" fmla="*/ 179057 w 922003"/>
              <a:gd name="connsiteY4" fmla="*/ 332639 h 886493"/>
              <a:gd name="connsiteX5" fmla="*/ 162817 w 922003"/>
              <a:gd name="connsiteY5" fmla="*/ 82437 h 886493"/>
              <a:gd name="connsiteX6" fmla="*/ 270107 w 922003"/>
              <a:gd name="connsiteY6" fmla="*/ 7103 h 886493"/>
              <a:gd name="connsiteX7" fmla="*/ 408934 w 922003"/>
              <a:gd name="connsiteY7" fmla="*/ 23239 h 886493"/>
              <a:gd name="connsiteX8" fmla="*/ 481124 w 922003"/>
              <a:gd name="connsiteY8" fmla="*/ 120889 h 886493"/>
              <a:gd name="connsiteX9" fmla="*/ 509413 w 922003"/>
              <a:gd name="connsiteY9" fmla="*/ 236351 h 886493"/>
              <a:gd name="connsiteX10" fmla="*/ 517271 w 922003"/>
              <a:gd name="connsiteY10" fmla="*/ 334211 h 886493"/>
              <a:gd name="connsiteX11" fmla="*/ 460064 w 922003"/>
              <a:gd name="connsiteY11" fmla="*/ 384503 h 886493"/>
              <a:gd name="connsiteX12" fmla="*/ 521777 w 922003"/>
              <a:gd name="connsiteY12" fmla="*/ 405772 h 886493"/>
              <a:gd name="connsiteX13" fmla="*/ 612093 w 922003"/>
              <a:gd name="connsiteY13" fmla="*/ 487183 h 886493"/>
              <a:gd name="connsiteX14" fmla="*/ 761397 w 922003"/>
              <a:gd name="connsiteY14" fmla="*/ 597092 h 886493"/>
              <a:gd name="connsiteX15" fmla="*/ 785076 w 922003"/>
              <a:gd name="connsiteY15" fmla="*/ 561678 h 886493"/>
              <a:gd name="connsiteX16" fmla="*/ 917826 w 922003"/>
              <a:gd name="connsiteY16" fmla="*/ 626219 h 886493"/>
              <a:gd name="connsiteX17" fmla="*/ 908711 w 922003"/>
              <a:gd name="connsiteY17" fmla="*/ 700295 h 886493"/>
              <a:gd name="connsiteX18" fmla="*/ 867848 w 922003"/>
              <a:gd name="connsiteY18" fmla="*/ 727956 h 886493"/>
              <a:gd name="connsiteX19" fmla="*/ 844693 w 922003"/>
              <a:gd name="connsiteY19" fmla="*/ 733718 h 886493"/>
              <a:gd name="connsiteX20" fmla="*/ 812422 w 922003"/>
              <a:gd name="connsiteY20" fmla="*/ 767665 h 886493"/>
              <a:gd name="connsiteX21" fmla="*/ 687635 w 922003"/>
              <a:gd name="connsiteY21" fmla="*/ 774371 h 886493"/>
              <a:gd name="connsiteX22" fmla="*/ 619741 w 922003"/>
              <a:gd name="connsiteY22" fmla="*/ 774371 h 886493"/>
              <a:gd name="connsiteX23" fmla="*/ 588099 w 922003"/>
              <a:gd name="connsiteY23" fmla="*/ 819215 h 886493"/>
              <a:gd name="connsiteX24" fmla="*/ 539693 w 922003"/>
              <a:gd name="connsiteY24" fmla="*/ 853476 h 886493"/>
              <a:gd name="connsiteX25" fmla="*/ 442462 w 922003"/>
              <a:gd name="connsiteY25" fmla="*/ 863011 h 886493"/>
              <a:gd name="connsiteX26" fmla="*/ 374358 w 922003"/>
              <a:gd name="connsiteY26" fmla="*/ 859553 h 886493"/>
              <a:gd name="connsiteX27" fmla="*/ 348898 w 922003"/>
              <a:gd name="connsiteY27" fmla="*/ 824768 h 886493"/>
              <a:gd name="connsiteX28" fmla="*/ 348269 w 922003"/>
              <a:gd name="connsiteY28" fmla="*/ 798260 h 886493"/>
              <a:gd name="connsiteX29" fmla="*/ 317780 w 922003"/>
              <a:gd name="connsiteY29" fmla="*/ 764836 h 886493"/>
              <a:gd name="connsiteX30" fmla="*/ 212166 w 922003"/>
              <a:gd name="connsiteY30" fmla="*/ 611970 h 886493"/>
              <a:gd name="connsiteX31" fmla="*/ 206299 w 922003"/>
              <a:gd name="connsiteY31" fmla="*/ 733090 h 886493"/>
              <a:gd name="connsiteX32" fmla="*/ 235846 w 922003"/>
              <a:gd name="connsiteY32" fmla="*/ 839436 h 886493"/>
              <a:gd name="connsiteX33" fmla="*/ 182725 w 922003"/>
              <a:gd name="connsiteY33" fmla="*/ 833569 h 886493"/>
              <a:gd name="connsiteX34" fmla="*/ 152968 w 922003"/>
              <a:gd name="connsiteY34" fmla="*/ 868773 h 886493"/>
              <a:gd name="connsiteX35" fmla="*/ 58671 w 922003"/>
              <a:gd name="connsiteY35" fmla="*/ 883756 h 886493"/>
              <a:gd name="connsiteX36" fmla="*/ 15085 w 922003"/>
              <a:gd name="connsiteY36" fmla="*/ 881137 h 886493"/>
              <a:gd name="connsiteX37" fmla="*/ 102 w 922003"/>
              <a:gd name="connsiteY37" fmla="*/ 857143 h 886493"/>
              <a:gd name="connsiteX38" fmla="*/ 18752 w 922003"/>
              <a:gd name="connsiteY38" fmla="*/ 821939 h 886493"/>
              <a:gd name="connsiteX39" fmla="*/ 64538 w 922003"/>
              <a:gd name="connsiteY39" fmla="*/ 783277 h 886493"/>
              <a:gd name="connsiteX40" fmla="*/ 55632 w 922003"/>
              <a:gd name="connsiteY40" fmla="*/ 676930 h 886493"/>
              <a:gd name="connsiteX41" fmla="*/ 76273 w 922003"/>
              <a:gd name="connsiteY41" fmla="*/ 541037 h 886493"/>
              <a:gd name="connsiteX42" fmla="*/ 146368 w 922003"/>
              <a:gd name="connsiteY42" fmla="*/ 421908 h 886493"/>
              <a:gd name="connsiteX43" fmla="*/ 185030 w 922003"/>
              <a:gd name="connsiteY43" fmla="*/ 398333 h 8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22003" h="886493">
                <a:moveTo>
                  <a:pt x="185030" y="398333"/>
                </a:moveTo>
                <a:cubicBezTo>
                  <a:pt x="165542" y="437205"/>
                  <a:pt x="145949" y="476076"/>
                  <a:pt x="126460" y="514948"/>
                </a:cubicBezTo>
                <a:cubicBezTo>
                  <a:pt x="128137" y="515681"/>
                  <a:pt x="129918" y="516415"/>
                  <a:pt x="131594" y="517148"/>
                </a:cubicBezTo>
                <a:cubicBezTo>
                  <a:pt x="161560" y="475238"/>
                  <a:pt x="191421" y="433433"/>
                  <a:pt x="224949" y="386494"/>
                </a:cubicBezTo>
                <a:cubicBezTo>
                  <a:pt x="211852" y="374759"/>
                  <a:pt x="194669" y="357157"/>
                  <a:pt x="179057" y="332639"/>
                </a:cubicBezTo>
                <a:cubicBezTo>
                  <a:pt x="174971" y="326143"/>
                  <a:pt x="91151" y="189412"/>
                  <a:pt x="162817" y="82437"/>
                </a:cubicBezTo>
                <a:cubicBezTo>
                  <a:pt x="199593" y="27639"/>
                  <a:pt x="257010" y="10666"/>
                  <a:pt x="270107" y="7103"/>
                </a:cubicBezTo>
                <a:cubicBezTo>
                  <a:pt x="282680" y="3751"/>
                  <a:pt x="349002" y="-13852"/>
                  <a:pt x="408934" y="23239"/>
                </a:cubicBezTo>
                <a:cubicBezTo>
                  <a:pt x="442671" y="44089"/>
                  <a:pt x="468760" y="77722"/>
                  <a:pt x="481124" y="120889"/>
                </a:cubicBezTo>
                <a:cubicBezTo>
                  <a:pt x="492021" y="159027"/>
                  <a:pt x="497888" y="198527"/>
                  <a:pt x="509413" y="236351"/>
                </a:cubicBezTo>
                <a:cubicBezTo>
                  <a:pt x="528378" y="298064"/>
                  <a:pt x="525234" y="315561"/>
                  <a:pt x="517271" y="334211"/>
                </a:cubicBezTo>
                <a:cubicBezTo>
                  <a:pt x="504908" y="362919"/>
                  <a:pt x="477037" y="377588"/>
                  <a:pt x="460064" y="384503"/>
                </a:cubicBezTo>
                <a:cubicBezTo>
                  <a:pt x="475571" y="387542"/>
                  <a:pt x="497678" y="393304"/>
                  <a:pt x="521777" y="405772"/>
                </a:cubicBezTo>
                <a:cubicBezTo>
                  <a:pt x="561591" y="426413"/>
                  <a:pt x="578774" y="450826"/>
                  <a:pt x="612093" y="487183"/>
                </a:cubicBezTo>
                <a:cubicBezTo>
                  <a:pt x="650755" y="529407"/>
                  <a:pt x="727869" y="613436"/>
                  <a:pt x="761397" y="597092"/>
                </a:cubicBezTo>
                <a:cubicBezTo>
                  <a:pt x="775227" y="590386"/>
                  <a:pt x="768731" y="572889"/>
                  <a:pt x="785076" y="561678"/>
                </a:cubicBezTo>
                <a:cubicBezTo>
                  <a:pt x="817242" y="539465"/>
                  <a:pt x="898757" y="569221"/>
                  <a:pt x="917826" y="626219"/>
                </a:cubicBezTo>
                <a:cubicBezTo>
                  <a:pt x="918455" y="628000"/>
                  <a:pt x="931237" y="669910"/>
                  <a:pt x="908711" y="700295"/>
                </a:cubicBezTo>
                <a:cubicBezTo>
                  <a:pt x="899176" y="713182"/>
                  <a:pt x="885136" y="723136"/>
                  <a:pt x="867848" y="727956"/>
                </a:cubicBezTo>
                <a:cubicBezTo>
                  <a:pt x="859990" y="730156"/>
                  <a:pt x="847627" y="728899"/>
                  <a:pt x="844693" y="733718"/>
                </a:cubicBezTo>
                <a:cubicBezTo>
                  <a:pt x="833901" y="751216"/>
                  <a:pt x="822900" y="756978"/>
                  <a:pt x="812422" y="767665"/>
                </a:cubicBezTo>
                <a:cubicBezTo>
                  <a:pt x="793144" y="787258"/>
                  <a:pt x="757835" y="782962"/>
                  <a:pt x="687635" y="774371"/>
                </a:cubicBezTo>
                <a:cubicBezTo>
                  <a:pt x="647821" y="769551"/>
                  <a:pt x="634514" y="764417"/>
                  <a:pt x="619741" y="774371"/>
                </a:cubicBezTo>
                <a:cubicBezTo>
                  <a:pt x="604549" y="784534"/>
                  <a:pt x="606644" y="797841"/>
                  <a:pt x="588099" y="819215"/>
                </a:cubicBezTo>
                <a:cubicBezTo>
                  <a:pt x="570078" y="840065"/>
                  <a:pt x="549018" y="849390"/>
                  <a:pt x="539693" y="853476"/>
                </a:cubicBezTo>
                <a:cubicBezTo>
                  <a:pt x="516747" y="863430"/>
                  <a:pt x="512242" y="857667"/>
                  <a:pt x="442462" y="863011"/>
                </a:cubicBezTo>
                <a:cubicBezTo>
                  <a:pt x="401809" y="866154"/>
                  <a:pt x="389341" y="869192"/>
                  <a:pt x="374358" y="859553"/>
                </a:cubicBezTo>
                <a:cubicBezTo>
                  <a:pt x="371739" y="857877"/>
                  <a:pt x="344288" y="845513"/>
                  <a:pt x="348898" y="824768"/>
                </a:cubicBezTo>
                <a:cubicBezTo>
                  <a:pt x="351307" y="813976"/>
                  <a:pt x="350784" y="805489"/>
                  <a:pt x="348269" y="798260"/>
                </a:cubicBezTo>
                <a:cubicBezTo>
                  <a:pt x="341773" y="779295"/>
                  <a:pt x="323228" y="767980"/>
                  <a:pt x="317780" y="764836"/>
                </a:cubicBezTo>
                <a:cubicBezTo>
                  <a:pt x="297768" y="753206"/>
                  <a:pt x="265706" y="716640"/>
                  <a:pt x="212166" y="611970"/>
                </a:cubicBezTo>
                <a:cubicBezTo>
                  <a:pt x="206089" y="639840"/>
                  <a:pt x="200222" y="682169"/>
                  <a:pt x="206299" y="733090"/>
                </a:cubicBezTo>
                <a:cubicBezTo>
                  <a:pt x="211747" y="778562"/>
                  <a:pt x="224739" y="814814"/>
                  <a:pt x="235846" y="839436"/>
                </a:cubicBezTo>
                <a:cubicBezTo>
                  <a:pt x="221072" y="832312"/>
                  <a:pt x="200117" y="825082"/>
                  <a:pt x="182725" y="833569"/>
                </a:cubicBezTo>
                <a:cubicBezTo>
                  <a:pt x="166485" y="841427"/>
                  <a:pt x="169523" y="854838"/>
                  <a:pt x="152968" y="868773"/>
                </a:cubicBezTo>
                <a:cubicBezTo>
                  <a:pt x="136309" y="882813"/>
                  <a:pt x="128346" y="873383"/>
                  <a:pt x="58671" y="883756"/>
                </a:cubicBezTo>
                <a:cubicBezTo>
                  <a:pt x="40440" y="886480"/>
                  <a:pt x="27134" y="889204"/>
                  <a:pt x="15085" y="881137"/>
                </a:cubicBezTo>
                <a:cubicBezTo>
                  <a:pt x="14142" y="880508"/>
                  <a:pt x="1464" y="871707"/>
                  <a:pt x="102" y="857143"/>
                </a:cubicBezTo>
                <a:cubicBezTo>
                  <a:pt x="-632" y="849075"/>
                  <a:pt x="2302" y="839751"/>
                  <a:pt x="18752" y="821939"/>
                </a:cubicBezTo>
                <a:cubicBezTo>
                  <a:pt x="43060" y="795535"/>
                  <a:pt x="54899" y="796059"/>
                  <a:pt x="64538" y="783277"/>
                </a:cubicBezTo>
                <a:cubicBezTo>
                  <a:pt x="82874" y="759179"/>
                  <a:pt x="61710" y="729842"/>
                  <a:pt x="55632" y="676930"/>
                </a:cubicBezTo>
                <a:cubicBezTo>
                  <a:pt x="49556" y="623495"/>
                  <a:pt x="63072" y="581899"/>
                  <a:pt x="76273" y="541037"/>
                </a:cubicBezTo>
                <a:cubicBezTo>
                  <a:pt x="89999" y="498603"/>
                  <a:pt x="104772" y="455121"/>
                  <a:pt x="146368" y="421908"/>
                </a:cubicBezTo>
                <a:cubicBezTo>
                  <a:pt x="160722" y="410173"/>
                  <a:pt x="174866" y="402839"/>
                  <a:pt x="185030" y="39833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0469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40E7E864-29D7-48B2-8729-02CB06BBC152}"/>
              </a:ext>
            </a:extLst>
          </p:cNvPr>
          <p:cNvSpPr/>
          <p:nvPr/>
        </p:nvSpPr>
        <p:spPr>
          <a:xfrm>
            <a:off x="7875611" y="503570"/>
            <a:ext cx="718817" cy="437172"/>
          </a:xfrm>
          <a:custGeom>
            <a:avLst/>
            <a:gdLst>
              <a:gd name="connsiteX0" fmla="*/ 680675 w 1073166"/>
              <a:gd name="connsiteY0" fmla="*/ 584240 h 652679"/>
              <a:gd name="connsiteX1" fmla="*/ 994475 w 1073166"/>
              <a:gd name="connsiteY1" fmla="*/ 617454 h 652679"/>
              <a:gd name="connsiteX2" fmla="*/ 1072323 w 1073166"/>
              <a:gd name="connsiteY2" fmla="*/ 475274 h 652679"/>
              <a:gd name="connsiteX3" fmla="*/ 957699 w 1073166"/>
              <a:gd name="connsiteY3" fmla="*/ 334876 h 652679"/>
              <a:gd name="connsiteX4" fmla="*/ 748569 w 1073166"/>
              <a:gd name="connsiteY4" fmla="*/ 373538 h 652679"/>
              <a:gd name="connsiteX5" fmla="*/ 700582 w 1073166"/>
              <a:gd name="connsiteY5" fmla="*/ 394388 h 652679"/>
              <a:gd name="connsiteX6" fmla="*/ 606808 w 1073166"/>
              <a:gd name="connsiteY6" fmla="*/ 284688 h 652679"/>
              <a:gd name="connsiteX7" fmla="*/ 614457 w 1073166"/>
              <a:gd name="connsiteY7" fmla="*/ 181171 h 652679"/>
              <a:gd name="connsiteX8" fmla="*/ 595493 w 1073166"/>
              <a:gd name="connsiteY8" fmla="*/ 156234 h 652679"/>
              <a:gd name="connsiteX9" fmla="*/ 463685 w 1073166"/>
              <a:gd name="connsiteY9" fmla="*/ 128993 h 652679"/>
              <a:gd name="connsiteX10" fmla="*/ 439273 w 1073166"/>
              <a:gd name="connsiteY10" fmla="*/ 142718 h 652679"/>
              <a:gd name="connsiteX11" fmla="*/ 345080 w 1073166"/>
              <a:gd name="connsiteY11" fmla="*/ 160635 h 652679"/>
              <a:gd name="connsiteX12" fmla="*/ 261155 w 1073166"/>
              <a:gd name="connsiteY12" fmla="*/ 232825 h 652679"/>
              <a:gd name="connsiteX13" fmla="*/ 326116 w 1073166"/>
              <a:gd name="connsiteY13" fmla="*/ 102904 h 652679"/>
              <a:gd name="connsiteX14" fmla="*/ 320772 w 1073166"/>
              <a:gd name="connsiteY14" fmla="*/ 6092 h 652679"/>
              <a:gd name="connsiteX15" fmla="*/ 238629 w 1073166"/>
              <a:gd name="connsiteY15" fmla="*/ 44544 h 652679"/>
              <a:gd name="connsiteX16" fmla="*/ 158686 w 1073166"/>
              <a:gd name="connsiteY16" fmla="*/ 162416 h 652679"/>
              <a:gd name="connsiteX17" fmla="*/ 5295 w 1073166"/>
              <a:gd name="connsiteY17" fmla="*/ 444680 h 652679"/>
              <a:gd name="connsiteX18" fmla="*/ 1418 w 1073166"/>
              <a:gd name="connsiteY18" fmla="*/ 523366 h 652679"/>
              <a:gd name="connsiteX19" fmla="*/ 135425 w 1073166"/>
              <a:gd name="connsiteY19" fmla="*/ 651715 h 652679"/>
              <a:gd name="connsiteX20" fmla="*/ 325906 w 1073166"/>
              <a:gd name="connsiteY20" fmla="*/ 646162 h 652679"/>
              <a:gd name="connsiteX21" fmla="*/ 520893 w 1073166"/>
              <a:gd name="connsiteY21" fmla="*/ 646162 h 652679"/>
              <a:gd name="connsiteX22" fmla="*/ 680675 w 1073166"/>
              <a:gd name="connsiteY22" fmla="*/ 584240 h 652679"/>
              <a:gd name="connsiteX23" fmla="*/ 463685 w 1073166"/>
              <a:gd name="connsiteY23" fmla="*/ 245712 h 652679"/>
              <a:gd name="connsiteX24" fmla="*/ 486107 w 1073166"/>
              <a:gd name="connsiteY24" fmla="*/ 316854 h 652679"/>
              <a:gd name="connsiteX25" fmla="*/ 394010 w 1073166"/>
              <a:gd name="connsiteY25" fmla="*/ 301662 h 652679"/>
              <a:gd name="connsiteX26" fmla="*/ 463685 w 1073166"/>
              <a:gd name="connsiteY26" fmla="*/ 245712 h 65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73166" h="652679">
                <a:moveTo>
                  <a:pt x="680675" y="584240"/>
                </a:moveTo>
                <a:cubicBezTo>
                  <a:pt x="724994" y="646057"/>
                  <a:pt x="890225" y="656954"/>
                  <a:pt x="994475" y="617454"/>
                </a:cubicBezTo>
                <a:cubicBezTo>
                  <a:pt x="1049482" y="596604"/>
                  <a:pt x="1078610" y="536672"/>
                  <a:pt x="1072323" y="475274"/>
                </a:cubicBezTo>
                <a:cubicBezTo>
                  <a:pt x="1065198" y="405913"/>
                  <a:pt x="1020355" y="348706"/>
                  <a:pt x="957699" y="334876"/>
                </a:cubicBezTo>
                <a:cubicBezTo>
                  <a:pt x="883204" y="318426"/>
                  <a:pt x="813529" y="333618"/>
                  <a:pt x="748569" y="373538"/>
                </a:cubicBezTo>
                <a:cubicBezTo>
                  <a:pt x="733691" y="382653"/>
                  <a:pt x="716822" y="393759"/>
                  <a:pt x="700582" y="394388"/>
                </a:cubicBezTo>
                <a:cubicBezTo>
                  <a:pt x="645994" y="396379"/>
                  <a:pt x="606808" y="284688"/>
                  <a:pt x="606808" y="284688"/>
                </a:cubicBezTo>
                <a:cubicBezTo>
                  <a:pt x="645156" y="265305"/>
                  <a:pt x="689475" y="245712"/>
                  <a:pt x="614457" y="181171"/>
                </a:cubicBezTo>
                <a:cubicBezTo>
                  <a:pt x="607018" y="174779"/>
                  <a:pt x="598845" y="165769"/>
                  <a:pt x="595493" y="156234"/>
                </a:cubicBezTo>
                <a:cubicBezTo>
                  <a:pt x="572337" y="90750"/>
                  <a:pt x="513035" y="78386"/>
                  <a:pt x="463685" y="128993"/>
                </a:cubicBezTo>
                <a:cubicBezTo>
                  <a:pt x="457399" y="135489"/>
                  <a:pt x="448074" y="140937"/>
                  <a:pt x="439273" y="142718"/>
                </a:cubicBezTo>
                <a:cubicBezTo>
                  <a:pt x="415070" y="147538"/>
                  <a:pt x="368550" y="153720"/>
                  <a:pt x="345080" y="160635"/>
                </a:cubicBezTo>
                <a:cubicBezTo>
                  <a:pt x="323810" y="166921"/>
                  <a:pt x="287664" y="228634"/>
                  <a:pt x="261155" y="232825"/>
                </a:cubicBezTo>
                <a:cubicBezTo>
                  <a:pt x="275719" y="209879"/>
                  <a:pt x="311133" y="125640"/>
                  <a:pt x="326116" y="102904"/>
                </a:cubicBezTo>
                <a:cubicBezTo>
                  <a:pt x="349166" y="67909"/>
                  <a:pt x="355558" y="24218"/>
                  <a:pt x="320772" y="6092"/>
                </a:cubicBezTo>
                <a:cubicBezTo>
                  <a:pt x="289968" y="-10044"/>
                  <a:pt x="260422" y="6930"/>
                  <a:pt x="238629" y="44544"/>
                </a:cubicBezTo>
                <a:cubicBezTo>
                  <a:pt x="214950" y="85511"/>
                  <a:pt x="185298" y="123021"/>
                  <a:pt x="158686" y="162416"/>
                </a:cubicBezTo>
                <a:cubicBezTo>
                  <a:pt x="98544" y="251684"/>
                  <a:pt x="28554" y="335819"/>
                  <a:pt x="5295" y="444680"/>
                </a:cubicBezTo>
                <a:cubicBezTo>
                  <a:pt x="-154" y="470140"/>
                  <a:pt x="-1306" y="497487"/>
                  <a:pt x="1418" y="523366"/>
                </a:cubicBezTo>
                <a:cubicBezTo>
                  <a:pt x="10638" y="611063"/>
                  <a:pt x="46995" y="645953"/>
                  <a:pt x="135425" y="651715"/>
                </a:cubicBezTo>
                <a:cubicBezTo>
                  <a:pt x="199757" y="655906"/>
                  <a:pt x="261470" y="645010"/>
                  <a:pt x="325906" y="646162"/>
                </a:cubicBezTo>
                <a:cubicBezTo>
                  <a:pt x="395372" y="647420"/>
                  <a:pt x="451322" y="646896"/>
                  <a:pt x="520893" y="646162"/>
                </a:cubicBezTo>
                <a:cubicBezTo>
                  <a:pt x="577157" y="645534"/>
                  <a:pt x="643165" y="627827"/>
                  <a:pt x="680675" y="584240"/>
                </a:cubicBezTo>
                <a:close/>
                <a:moveTo>
                  <a:pt x="463685" y="245712"/>
                </a:moveTo>
                <a:cubicBezTo>
                  <a:pt x="472382" y="273268"/>
                  <a:pt x="477935" y="290975"/>
                  <a:pt x="486107" y="316854"/>
                </a:cubicBezTo>
                <a:cubicBezTo>
                  <a:pt x="454151" y="311616"/>
                  <a:pt x="430472" y="307739"/>
                  <a:pt x="394010" y="301662"/>
                </a:cubicBezTo>
                <a:cubicBezTo>
                  <a:pt x="421775" y="279450"/>
                  <a:pt x="438749" y="265829"/>
                  <a:pt x="463685" y="24571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10469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Freeform: Shape 208">
            <a:extLst>
              <a:ext uri="{FF2B5EF4-FFF2-40B4-BE49-F238E27FC236}">
                <a16:creationId xmlns:a16="http://schemas.microsoft.com/office/drawing/2014/main" id="{9BF30E31-DD92-42B6-819E-FEE71812DC72}"/>
              </a:ext>
            </a:extLst>
          </p:cNvPr>
          <p:cNvSpPr/>
          <p:nvPr/>
        </p:nvSpPr>
        <p:spPr>
          <a:xfrm>
            <a:off x="1052729" y="590583"/>
            <a:ext cx="561894" cy="321129"/>
          </a:xfrm>
          <a:custGeom>
            <a:avLst/>
            <a:gdLst>
              <a:gd name="connsiteX0" fmla="*/ 13015 w 838887"/>
              <a:gd name="connsiteY0" fmla="*/ 343140 h 479433"/>
              <a:gd name="connsiteX1" fmla="*/ 14587 w 838887"/>
              <a:gd name="connsiteY1" fmla="*/ 340939 h 479433"/>
              <a:gd name="connsiteX2" fmla="*/ 2957 w 838887"/>
              <a:gd name="connsiteY2" fmla="*/ 314431 h 479433"/>
              <a:gd name="connsiteX3" fmla="*/ 5995 w 838887"/>
              <a:gd name="connsiteY3" fmla="*/ 296410 h 479433"/>
              <a:gd name="connsiteX4" fmla="*/ 5995 w 838887"/>
              <a:gd name="connsiteY4" fmla="*/ 290438 h 479433"/>
              <a:gd name="connsiteX5" fmla="*/ 13015 w 838887"/>
              <a:gd name="connsiteY5" fmla="*/ 181681 h 479433"/>
              <a:gd name="connsiteX6" fmla="*/ 79547 w 838887"/>
              <a:gd name="connsiteY6" fmla="*/ 106243 h 479433"/>
              <a:gd name="connsiteX7" fmla="*/ 156243 w 838887"/>
              <a:gd name="connsiteY7" fmla="*/ 82250 h 479433"/>
              <a:gd name="connsiteX8" fmla="*/ 251064 w 838887"/>
              <a:gd name="connsiteY8" fmla="*/ 87069 h 479433"/>
              <a:gd name="connsiteX9" fmla="*/ 318853 w 838887"/>
              <a:gd name="connsiteY9" fmla="*/ 101633 h 479433"/>
              <a:gd name="connsiteX10" fmla="*/ 420381 w 838887"/>
              <a:gd name="connsiteY10" fmla="*/ 108444 h 479433"/>
              <a:gd name="connsiteX11" fmla="*/ 486284 w 838887"/>
              <a:gd name="connsiteY11" fmla="*/ 112216 h 479433"/>
              <a:gd name="connsiteX12" fmla="*/ 521593 w 838887"/>
              <a:gd name="connsiteY12" fmla="*/ 126151 h 479433"/>
              <a:gd name="connsiteX13" fmla="*/ 527880 w 838887"/>
              <a:gd name="connsiteY13" fmla="*/ 106977 h 479433"/>
              <a:gd name="connsiteX14" fmla="*/ 535843 w 838887"/>
              <a:gd name="connsiteY14" fmla="*/ 88641 h 479433"/>
              <a:gd name="connsiteX15" fmla="*/ 555750 w 838887"/>
              <a:gd name="connsiteY15" fmla="*/ 58675 h 479433"/>
              <a:gd name="connsiteX16" fmla="*/ 612643 w 838887"/>
              <a:gd name="connsiteY16" fmla="*/ 14880 h 479433"/>
              <a:gd name="connsiteX17" fmla="*/ 676765 w 838887"/>
              <a:gd name="connsiteY17" fmla="*/ 1 h 479433"/>
              <a:gd name="connsiteX18" fmla="*/ 796732 w 838887"/>
              <a:gd name="connsiteY18" fmla="*/ 55742 h 479433"/>
              <a:gd name="connsiteX19" fmla="*/ 837175 w 838887"/>
              <a:gd name="connsiteY19" fmla="*/ 195826 h 479433"/>
              <a:gd name="connsiteX20" fmla="*/ 832775 w 838887"/>
              <a:gd name="connsiteY20" fmla="*/ 216362 h 479433"/>
              <a:gd name="connsiteX21" fmla="*/ 768548 w 838887"/>
              <a:gd name="connsiteY21" fmla="*/ 291381 h 479433"/>
              <a:gd name="connsiteX22" fmla="*/ 694367 w 838887"/>
              <a:gd name="connsiteY22" fmla="*/ 309297 h 479433"/>
              <a:gd name="connsiteX23" fmla="*/ 650676 w 838887"/>
              <a:gd name="connsiteY23" fmla="*/ 331405 h 479433"/>
              <a:gd name="connsiteX24" fmla="*/ 603737 w 838887"/>
              <a:gd name="connsiteY24" fmla="*/ 330357 h 479433"/>
              <a:gd name="connsiteX25" fmla="*/ 609604 w 838887"/>
              <a:gd name="connsiteY25" fmla="*/ 355608 h 479433"/>
              <a:gd name="connsiteX26" fmla="*/ 594621 w 838887"/>
              <a:gd name="connsiteY26" fmla="*/ 383059 h 479433"/>
              <a:gd name="connsiteX27" fmla="*/ 538043 w 838887"/>
              <a:gd name="connsiteY27" fmla="*/ 407995 h 479433"/>
              <a:gd name="connsiteX28" fmla="*/ 522222 w 838887"/>
              <a:gd name="connsiteY28" fmla="*/ 412710 h 479433"/>
              <a:gd name="connsiteX29" fmla="*/ 513840 w 838887"/>
              <a:gd name="connsiteY29" fmla="*/ 420359 h 479433"/>
              <a:gd name="connsiteX30" fmla="*/ 480417 w 838887"/>
              <a:gd name="connsiteY30" fmla="*/ 440685 h 479433"/>
              <a:gd name="connsiteX31" fmla="*/ 394501 w 838887"/>
              <a:gd name="connsiteY31" fmla="*/ 462478 h 479433"/>
              <a:gd name="connsiteX32" fmla="*/ 352696 w 838887"/>
              <a:gd name="connsiteY32" fmla="*/ 450429 h 479433"/>
              <a:gd name="connsiteX33" fmla="*/ 347876 w 838887"/>
              <a:gd name="connsiteY33" fmla="*/ 452839 h 479433"/>
              <a:gd name="connsiteX34" fmla="*/ 289517 w 838887"/>
              <a:gd name="connsiteY34" fmla="*/ 470127 h 479433"/>
              <a:gd name="connsiteX35" fmla="*/ 234405 w 838887"/>
              <a:gd name="connsiteY35" fmla="*/ 479138 h 479433"/>
              <a:gd name="connsiteX36" fmla="*/ 221203 w 838887"/>
              <a:gd name="connsiteY36" fmla="*/ 479347 h 479433"/>
              <a:gd name="connsiteX37" fmla="*/ 184532 w 838887"/>
              <a:gd name="connsiteY37" fmla="*/ 474423 h 479433"/>
              <a:gd name="connsiteX38" fmla="*/ 123553 w 838887"/>
              <a:gd name="connsiteY38" fmla="*/ 446867 h 479433"/>
              <a:gd name="connsiteX39" fmla="*/ 59640 w 838887"/>
              <a:gd name="connsiteY39" fmla="*/ 417635 h 479433"/>
              <a:gd name="connsiteX40" fmla="*/ 55973 w 838887"/>
              <a:gd name="connsiteY40" fmla="*/ 416273 h 479433"/>
              <a:gd name="connsiteX41" fmla="*/ 42562 w 838887"/>
              <a:gd name="connsiteY41" fmla="*/ 409567 h 479433"/>
              <a:gd name="connsiteX42" fmla="*/ 8719 w 838887"/>
              <a:gd name="connsiteY42" fmla="*/ 377087 h 479433"/>
              <a:gd name="connsiteX43" fmla="*/ 13015 w 838887"/>
              <a:gd name="connsiteY43" fmla="*/ 343140 h 47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38887" h="479433">
                <a:moveTo>
                  <a:pt x="13015" y="343140"/>
                </a:moveTo>
                <a:cubicBezTo>
                  <a:pt x="13539" y="342511"/>
                  <a:pt x="13958" y="341778"/>
                  <a:pt x="14587" y="340939"/>
                </a:cubicBezTo>
                <a:cubicBezTo>
                  <a:pt x="5576" y="334234"/>
                  <a:pt x="2433" y="324909"/>
                  <a:pt x="2957" y="314431"/>
                </a:cubicBezTo>
                <a:cubicBezTo>
                  <a:pt x="3271" y="308354"/>
                  <a:pt x="5052" y="302487"/>
                  <a:pt x="5995" y="296410"/>
                </a:cubicBezTo>
                <a:cubicBezTo>
                  <a:pt x="6310" y="294524"/>
                  <a:pt x="6519" y="292324"/>
                  <a:pt x="5995" y="290438"/>
                </a:cubicBezTo>
                <a:cubicBezTo>
                  <a:pt x="-3749" y="255443"/>
                  <a:pt x="-1758" y="215105"/>
                  <a:pt x="13015" y="181681"/>
                </a:cubicBezTo>
                <a:cubicBezTo>
                  <a:pt x="26531" y="150982"/>
                  <a:pt x="50629" y="123322"/>
                  <a:pt x="79547" y="106243"/>
                </a:cubicBezTo>
                <a:cubicBezTo>
                  <a:pt x="102912" y="92413"/>
                  <a:pt x="129420" y="85184"/>
                  <a:pt x="156243" y="82250"/>
                </a:cubicBezTo>
                <a:cubicBezTo>
                  <a:pt x="188094" y="78897"/>
                  <a:pt x="219736" y="81097"/>
                  <a:pt x="251064" y="87069"/>
                </a:cubicBezTo>
                <a:cubicBezTo>
                  <a:pt x="273695" y="91365"/>
                  <a:pt x="296222" y="96918"/>
                  <a:pt x="318853" y="101633"/>
                </a:cubicBezTo>
                <a:cubicBezTo>
                  <a:pt x="352382" y="108653"/>
                  <a:pt x="386433" y="108339"/>
                  <a:pt x="420381" y="108444"/>
                </a:cubicBezTo>
                <a:cubicBezTo>
                  <a:pt x="442383" y="108548"/>
                  <a:pt x="464491" y="107920"/>
                  <a:pt x="486284" y="112216"/>
                </a:cubicBezTo>
                <a:cubicBezTo>
                  <a:pt x="499171" y="114730"/>
                  <a:pt x="511325" y="118816"/>
                  <a:pt x="521593" y="126151"/>
                </a:cubicBezTo>
                <a:cubicBezTo>
                  <a:pt x="520755" y="125627"/>
                  <a:pt x="527146" y="108967"/>
                  <a:pt x="527880" y="106977"/>
                </a:cubicBezTo>
                <a:cubicBezTo>
                  <a:pt x="530185" y="100690"/>
                  <a:pt x="532909" y="94613"/>
                  <a:pt x="535843" y="88641"/>
                </a:cubicBezTo>
                <a:cubicBezTo>
                  <a:pt x="541186" y="77954"/>
                  <a:pt x="548101" y="67896"/>
                  <a:pt x="555750" y="58675"/>
                </a:cubicBezTo>
                <a:cubicBezTo>
                  <a:pt x="571257" y="40235"/>
                  <a:pt x="590849" y="25147"/>
                  <a:pt x="612643" y="14880"/>
                </a:cubicBezTo>
                <a:cubicBezTo>
                  <a:pt x="632655" y="5450"/>
                  <a:pt x="654657" y="106"/>
                  <a:pt x="676765" y="1"/>
                </a:cubicBezTo>
                <a:cubicBezTo>
                  <a:pt x="722447" y="-208"/>
                  <a:pt x="766767" y="21795"/>
                  <a:pt x="796732" y="55742"/>
                </a:cubicBezTo>
                <a:cubicBezTo>
                  <a:pt x="829946" y="93356"/>
                  <a:pt x="844091" y="146372"/>
                  <a:pt x="837175" y="195826"/>
                </a:cubicBezTo>
                <a:cubicBezTo>
                  <a:pt x="836233" y="202741"/>
                  <a:pt x="834766" y="209656"/>
                  <a:pt x="832775" y="216362"/>
                </a:cubicBezTo>
                <a:cubicBezTo>
                  <a:pt x="823345" y="249156"/>
                  <a:pt x="800295" y="278913"/>
                  <a:pt x="768548" y="291381"/>
                </a:cubicBezTo>
                <a:cubicBezTo>
                  <a:pt x="744869" y="300706"/>
                  <a:pt x="718046" y="299972"/>
                  <a:pt x="694367" y="309297"/>
                </a:cubicBezTo>
                <a:cubicBezTo>
                  <a:pt x="679175" y="315269"/>
                  <a:pt x="665764" y="325223"/>
                  <a:pt x="650676" y="331405"/>
                </a:cubicBezTo>
                <a:cubicBezTo>
                  <a:pt x="635588" y="337691"/>
                  <a:pt x="617148" y="339787"/>
                  <a:pt x="603737" y="330357"/>
                </a:cubicBezTo>
                <a:cubicBezTo>
                  <a:pt x="598184" y="337587"/>
                  <a:pt x="607509" y="346702"/>
                  <a:pt x="609604" y="355608"/>
                </a:cubicBezTo>
                <a:cubicBezTo>
                  <a:pt x="612224" y="366400"/>
                  <a:pt x="603422" y="376458"/>
                  <a:pt x="594621" y="383059"/>
                </a:cubicBezTo>
                <a:cubicBezTo>
                  <a:pt x="577962" y="395632"/>
                  <a:pt x="558474" y="404224"/>
                  <a:pt x="538043" y="407995"/>
                </a:cubicBezTo>
                <a:cubicBezTo>
                  <a:pt x="532595" y="409043"/>
                  <a:pt x="526937" y="409777"/>
                  <a:pt x="522222" y="412710"/>
                </a:cubicBezTo>
                <a:cubicBezTo>
                  <a:pt x="518974" y="414701"/>
                  <a:pt x="516459" y="417635"/>
                  <a:pt x="513840" y="420359"/>
                </a:cubicBezTo>
                <a:cubicBezTo>
                  <a:pt x="504305" y="429893"/>
                  <a:pt x="492780" y="435761"/>
                  <a:pt x="480417" y="440685"/>
                </a:cubicBezTo>
                <a:cubicBezTo>
                  <a:pt x="452966" y="451582"/>
                  <a:pt x="423838" y="459126"/>
                  <a:pt x="394501" y="462478"/>
                </a:cubicBezTo>
                <a:cubicBezTo>
                  <a:pt x="379099" y="464155"/>
                  <a:pt x="364535" y="460278"/>
                  <a:pt x="352696" y="450429"/>
                </a:cubicBezTo>
                <a:cubicBezTo>
                  <a:pt x="350705" y="451477"/>
                  <a:pt x="349343" y="452420"/>
                  <a:pt x="347876" y="452839"/>
                </a:cubicBezTo>
                <a:cubicBezTo>
                  <a:pt x="328493" y="458706"/>
                  <a:pt x="309214" y="465412"/>
                  <a:pt x="289517" y="470127"/>
                </a:cubicBezTo>
                <a:cubicBezTo>
                  <a:pt x="271390" y="474318"/>
                  <a:pt x="252740" y="476309"/>
                  <a:pt x="234405" y="479138"/>
                </a:cubicBezTo>
                <a:cubicBezTo>
                  <a:pt x="233252" y="479347"/>
                  <a:pt x="222146" y="479557"/>
                  <a:pt x="221203" y="479347"/>
                </a:cubicBezTo>
                <a:cubicBezTo>
                  <a:pt x="208945" y="477880"/>
                  <a:pt x="196581" y="477042"/>
                  <a:pt x="184532" y="474423"/>
                </a:cubicBezTo>
                <a:cubicBezTo>
                  <a:pt x="162320" y="469603"/>
                  <a:pt x="142831" y="458392"/>
                  <a:pt x="123553" y="446867"/>
                </a:cubicBezTo>
                <a:cubicBezTo>
                  <a:pt x="103331" y="434818"/>
                  <a:pt x="83319" y="422245"/>
                  <a:pt x="59640" y="417635"/>
                </a:cubicBezTo>
                <a:cubicBezTo>
                  <a:pt x="58383" y="417425"/>
                  <a:pt x="57126" y="416901"/>
                  <a:pt x="55973" y="416273"/>
                </a:cubicBezTo>
                <a:cubicBezTo>
                  <a:pt x="54925" y="415749"/>
                  <a:pt x="43610" y="410196"/>
                  <a:pt x="42562" y="409567"/>
                </a:cubicBezTo>
                <a:cubicBezTo>
                  <a:pt x="28941" y="401185"/>
                  <a:pt x="16682" y="391336"/>
                  <a:pt x="8719" y="377087"/>
                </a:cubicBezTo>
                <a:cubicBezTo>
                  <a:pt x="1804" y="364828"/>
                  <a:pt x="3271" y="354036"/>
                  <a:pt x="13015" y="34314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0469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ClrTx/>
            </a:pPr>
            <a:endParaRPr lang="en-US" sz="1500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2582522-866C-430B-AEBD-C2B7C412DA76}"/>
              </a:ext>
            </a:extLst>
          </p:cNvPr>
          <p:cNvSpPr txBox="1"/>
          <p:nvPr/>
        </p:nvSpPr>
        <p:spPr>
          <a:xfrm>
            <a:off x="2421888" y="62482"/>
            <a:ext cx="54536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1980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0494E28-E217-409A-B15B-02127AD8AE10}"/>
              </a:ext>
            </a:extLst>
          </p:cNvPr>
          <p:cNvSpPr txBox="1"/>
          <p:nvPr/>
        </p:nvSpPr>
        <p:spPr>
          <a:xfrm>
            <a:off x="3774963" y="66226"/>
            <a:ext cx="54536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1986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73B7962-47FB-428A-9B7A-EA682F6CA73E}"/>
              </a:ext>
            </a:extLst>
          </p:cNvPr>
          <p:cNvSpPr txBox="1"/>
          <p:nvPr/>
        </p:nvSpPr>
        <p:spPr>
          <a:xfrm>
            <a:off x="5200562" y="59476"/>
            <a:ext cx="54536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1998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E81FCBF-AB2E-4E2E-A7B3-9040A348647F}"/>
              </a:ext>
            </a:extLst>
          </p:cNvPr>
          <p:cNvSpPr txBox="1"/>
          <p:nvPr/>
        </p:nvSpPr>
        <p:spPr>
          <a:xfrm>
            <a:off x="6562262" y="55181"/>
            <a:ext cx="54536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2010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B66B97C-F54D-4E7C-8D66-887D51EE4532}"/>
              </a:ext>
            </a:extLst>
          </p:cNvPr>
          <p:cNvSpPr txBox="1"/>
          <p:nvPr/>
        </p:nvSpPr>
        <p:spPr>
          <a:xfrm>
            <a:off x="8037343" y="71835"/>
            <a:ext cx="54536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2012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51F7DF0-6099-455D-94F3-B9D278F57257}"/>
              </a:ext>
            </a:extLst>
          </p:cNvPr>
          <p:cNvSpPr txBox="1"/>
          <p:nvPr/>
        </p:nvSpPr>
        <p:spPr>
          <a:xfrm>
            <a:off x="1069955" y="2371784"/>
            <a:ext cx="54536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2014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1C5FA77-7CD4-44FD-951A-BFB9B74F7EE0}"/>
              </a:ext>
            </a:extLst>
          </p:cNvPr>
          <p:cNvSpPr txBox="1"/>
          <p:nvPr/>
        </p:nvSpPr>
        <p:spPr>
          <a:xfrm>
            <a:off x="2477624" y="2371783"/>
            <a:ext cx="54536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2015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3203833-6042-4CFB-8C40-4C4ABD2B9445}"/>
              </a:ext>
            </a:extLst>
          </p:cNvPr>
          <p:cNvSpPr txBox="1"/>
          <p:nvPr/>
        </p:nvSpPr>
        <p:spPr>
          <a:xfrm>
            <a:off x="3885293" y="2378778"/>
            <a:ext cx="54536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2019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6F9DE89-2296-4E10-900E-621D9A2280CA}"/>
              </a:ext>
            </a:extLst>
          </p:cNvPr>
          <p:cNvSpPr txBox="1"/>
          <p:nvPr/>
        </p:nvSpPr>
        <p:spPr>
          <a:xfrm>
            <a:off x="5222005" y="2373878"/>
            <a:ext cx="54536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2020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A5E18C3-F9B7-4FCA-9DC3-FA46BE89E47D}"/>
              </a:ext>
            </a:extLst>
          </p:cNvPr>
          <p:cNvSpPr txBox="1"/>
          <p:nvPr/>
        </p:nvSpPr>
        <p:spPr>
          <a:xfrm>
            <a:off x="6629674" y="2378778"/>
            <a:ext cx="54536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</a:rPr>
              <a:t>2020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9469F86-DF8B-405E-8E19-610823237381}"/>
              </a:ext>
            </a:extLst>
          </p:cNvPr>
          <p:cNvSpPr txBox="1"/>
          <p:nvPr/>
        </p:nvSpPr>
        <p:spPr>
          <a:xfrm>
            <a:off x="8037343" y="2358425"/>
            <a:ext cx="54536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2021</a:t>
            </a:r>
          </a:p>
        </p:txBody>
      </p:sp>
      <p:sp>
        <p:nvSpPr>
          <p:cNvPr id="68" name="Google Shape;106;p19">
            <a:extLst>
              <a:ext uri="{FF2B5EF4-FFF2-40B4-BE49-F238E27FC236}">
                <a16:creationId xmlns:a16="http://schemas.microsoft.com/office/drawing/2014/main" id="{9AE7474C-B015-492B-B0C1-70CF643C771B}"/>
              </a:ext>
            </a:extLst>
          </p:cNvPr>
          <p:cNvSpPr txBox="1"/>
          <p:nvPr/>
        </p:nvSpPr>
        <p:spPr>
          <a:xfrm rot="16200000">
            <a:off x="-1832443" y="2190746"/>
            <a:ext cx="4248582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8C1D40"/>
                </a:solidFill>
              </a:rPr>
              <a:t>Deep Learning Evolution</a:t>
            </a:r>
            <a:endParaRPr sz="2700" b="1" dirty="0">
              <a:solidFill>
                <a:srgbClr val="8C1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28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l-apps">
            <a:hlinkClick r:id="" action="ppaction://media"/>
            <a:extLst>
              <a:ext uri="{FF2B5EF4-FFF2-40B4-BE49-F238E27FC236}">
                <a16:creationId xmlns:a16="http://schemas.microsoft.com/office/drawing/2014/main" id="{CA883AF3-1AB0-4024-810B-52D837083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0"/>
            <a:ext cx="8636000" cy="5143490"/>
          </a:xfrm>
          <a:prstGeom prst="rect">
            <a:avLst/>
          </a:prstGeom>
        </p:spPr>
      </p:pic>
      <p:pic>
        <p:nvPicPr>
          <p:cNvPr id="5" name="Google Shape;81;p16">
            <a:extLst>
              <a:ext uri="{FF2B5EF4-FFF2-40B4-BE49-F238E27FC236}">
                <a16:creationId xmlns:a16="http://schemas.microsoft.com/office/drawing/2014/main" id="{EB1A5DE7-F38B-4C9F-BD4B-6ECB06D68AB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" y="1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3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ferlearning">
            <a:hlinkClick r:id="" action="ppaction://media"/>
            <a:extLst>
              <a:ext uri="{FF2B5EF4-FFF2-40B4-BE49-F238E27FC236}">
                <a16:creationId xmlns:a16="http://schemas.microsoft.com/office/drawing/2014/main" id="{3BAAE279-650C-4634-980E-445D912842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81;p16">
            <a:extLst>
              <a:ext uri="{FF2B5EF4-FFF2-40B4-BE49-F238E27FC236}">
                <a16:creationId xmlns:a16="http://schemas.microsoft.com/office/drawing/2014/main" id="{72CC5F90-FC00-46D7-8936-777BE997105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85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D1F253F-4FC2-4A43-A337-5F0AEE36AF1D}"/>
              </a:ext>
            </a:extLst>
          </p:cNvPr>
          <p:cNvGrpSpPr/>
          <p:nvPr/>
        </p:nvGrpSpPr>
        <p:grpSpPr>
          <a:xfrm>
            <a:off x="-374775" y="121045"/>
            <a:ext cx="9302469" cy="4960727"/>
            <a:chOff x="-501995" y="121045"/>
            <a:chExt cx="9302469" cy="49607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E6317F3-44A3-48F4-A749-D26074989E71}"/>
                </a:ext>
              </a:extLst>
            </p:cNvPr>
            <p:cNvGrpSpPr/>
            <p:nvPr/>
          </p:nvGrpSpPr>
          <p:grpSpPr>
            <a:xfrm>
              <a:off x="181154" y="121045"/>
              <a:ext cx="8508740" cy="2225031"/>
              <a:chOff x="195611" y="286664"/>
              <a:chExt cx="8508740" cy="222503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E1C8C3F3-54E4-4E20-92D6-B890E5EE8AAF}"/>
                  </a:ext>
                </a:extLst>
              </p:cNvPr>
              <p:cNvGrpSpPr/>
              <p:nvPr/>
            </p:nvGrpSpPr>
            <p:grpSpPr>
              <a:xfrm>
                <a:off x="195611" y="895593"/>
                <a:ext cx="1714500" cy="1421130"/>
                <a:chOff x="617220" y="281940"/>
                <a:chExt cx="1714500" cy="1421130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A80AD11F-8061-4833-8AB7-BA2E13719C2B}"/>
                    </a:ext>
                  </a:extLst>
                </p:cNvPr>
                <p:cNvSpPr/>
                <p:nvPr/>
              </p:nvSpPr>
              <p:spPr bwMode="auto">
                <a:xfrm>
                  <a:off x="617220" y="281940"/>
                  <a:ext cx="1211580" cy="96774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37A2221-CE6E-497F-8F4A-2CD6234AF17E}"/>
                    </a:ext>
                  </a:extLst>
                </p:cNvPr>
                <p:cNvSpPr/>
                <p:nvPr/>
              </p:nvSpPr>
              <p:spPr bwMode="auto">
                <a:xfrm>
                  <a:off x="701040" y="373380"/>
                  <a:ext cx="1211580" cy="9677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7813982C-E636-4C62-988A-17FDBFB23B95}"/>
                    </a:ext>
                  </a:extLst>
                </p:cNvPr>
                <p:cNvSpPr/>
                <p:nvPr/>
              </p:nvSpPr>
              <p:spPr bwMode="auto">
                <a:xfrm>
                  <a:off x="784860" y="445770"/>
                  <a:ext cx="1211580" cy="9677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7F6DCA5E-0532-4659-8531-CE386A1BE826}"/>
                    </a:ext>
                  </a:extLst>
                </p:cNvPr>
                <p:cNvSpPr/>
                <p:nvPr/>
              </p:nvSpPr>
              <p:spPr bwMode="auto">
                <a:xfrm>
                  <a:off x="868680" y="518160"/>
                  <a:ext cx="1211580" cy="9677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F95345FC-001B-46D0-A2C4-98CE2CB4E4FC}"/>
                    </a:ext>
                  </a:extLst>
                </p:cNvPr>
                <p:cNvSpPr/>
                <p:nvPr/>
              </p:nvSpPr>
              <p:spPr bwMode="auto">
                <a:xfrm>
                  <a:off x="952500" y="590550"/>
                  <a:ext cx="1211580" cy="9677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6F29DBD2-1D8B-4751-9A05-A9E8716EA985}"/>
                    </a:ext>
                  </a:extLst>
                </p:cNvPr>
                <p:cNvSpPr/>
                <p:nvPr/>
              </p:nvSpPr>
              <p:spPr bwMode="auto">
                <a:xfrm>
                  <a:off x="1036320" y="662940"/>
                  <a:ext cx="1211580" cy="9677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D1D1D8E5-8758-40C4-892D-2D412ACD992F}"/>
                    </a:ext>
                  </a:extLst>
                </p:cNvPr>
                <p:cNvSpPr/>
                <p:nvPr/>
              </p:nvSpPr>
              <p:spPr bwMode="auto">
                <a:xfrm>
                  <a:off x="1120140" y="735330"/>
                  <a:ext cx="1211580" cy="9677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F7339E1B-95E3-4721-91B2-B065E1961401}"/>
                  </a:ext>
                </a:extLst>
              </p:cNvPr>
              <p:cNvSpPr/>
              <p:nvPr/>
            </p:nvSpPr>
            <p:spPr bwMode="auto">
              <a:xfrm>
                <a:off x="2313973" y="795657"/>
                <a:ext cx="4792980" cy="1580122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8" descr="Semi ">
                <a:extLst>
                  <a:ext uri="{FF2B5EF4-FFF2-40B4-BE49-F238E27FC236}">
                    <a16:creationId xmlns:a16="http://schemas.microsoft.com/office/drawing/2014/main" id="{15F93D92-F063-40D0-A544-BAA4063039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544" y="1481586"/>
                <a:ext cx="657864" cy="6578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9D54E4F-2486-448C-BBD0-4D75E51E3C30}"/>
                  </a:ext>
                </a:extLst>
              </p:cNvPr>
              <p:cNvGrpSpPr/>
              <p:nvPr/>
            </p:nvGrpSpPr>
            <p:grpSpPr>
              <a:xfrm>
                <a:off x="2447578" y="1388190"/>
                <a:ext cx="3248438" cy="663374"/>
                <a:chOff x="2792295" y="1543294"/>
                <a:chExt cx="3248438" cy="663374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69816B94-4539-4520-BB50-16D54AAE48A1}"/>
                    </a:ext>
                  </a:extLst>
                </p:cNvPr>
                <p:cNvGrpSpPr/>
                <p:nvPr/>
              </p:nvGrpSpPr>
              <p:grpSpPr>
                <a:xfrm>
                  <a:off x="5103473" y="1543294"/>
                  <a:ext cx="937260" cy="645795"/>
                  <a:chOff x="5103473" y="1543294"/>
                  <a:chExt cx="937260" cy="645795"/>
                </a:xfrm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3BB376D3-D1DB-45C6-AD14-114EE555FA2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03473" y="1543294"/>
                    <a:ext cx="937260" cy="645795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69" name="Picture 6" descr="Frame ">
                    <a:extLst>
                      <a:ext uri="{FF2B5EF4-FFF2-40B4-BE49-F238E27FC236}">
                        <a16:creationId xmlns:a16="http://schemas.microsoft.com/office/drawing/2014/main" id="{9A5B0BC3-5F21-4111-87AF-F343DF76411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89006" y="1589670"/>
                    <a:ext cx="545420" cy="5454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1F7EA3DC-6A1E-460F-8D9D-3E183CF7CD6F}"/>
                    </a:ext>
                  </a:extLst>
                </p:cNvPr>
                <p:cNvGrpSpPr/>
                <p:nvPr/>
              </p:nvGrpSpPr>
              <p:grpSpPr>
                <a:xfrm>
                  <a:off x="3947884" y="1560873"/>
                  <a:ext cx="937260" cy="645795"/>
                  <a:chOff x="3947884" y="1560873"/>
                  <a:chExt cx="937260" cy="645795"/>
                </a:xfrm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8D00789B-3155-4230-A916-AE91026DE8C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47884" y="1560873"/>
                    <a:ext cx="937260" cy="645795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67" name="Picture 10" descr="Truck ">
                    <a:extLst>
                      <a:ext uri="{FF2B5EF4-FFF2-40B4-BE49-F238E27FC236}">
                        <a16:creationId xmlns:a16="http://schemas.microsoft.com/office/drawing/2014/main" id="{F22EE894-9678-444C-9743-6AA6E8E9855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51828" y="1619259"/>
                    <a:ext cx="486242" cy="48624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1C4805E7-B3EC-4B6C-88E5-A61D1E83703A}"/>
                    </a:ext>
                  </a:extLst>
                </p:cNvPr>
                <p:cNvGrpSpPr/>
                <p:nvPr/>
              </p:nvGrpSpPr>
              <p:grpSpPr>
                <a:xfrm>
                  <a:off x="2792295" y="1550913"/>
                  <a:ext cx="937260" cy="645795"/>
                  <a:chOff x="2792295" y="1550913"/>
                  <a:chExt cx="937260" cy="645795"/>
                </a:xfrm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8E16A465-AA25-4D72-85DF-BAAE63C73E2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792295" y="1550913"/>
                    <a:ext cx="937260" cy="645795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65" name="Picture 12" descr="Semi ">
                    <a:extLst>
                      <a:ext uri="{FF2B5EF4-FFF2-40B4-BE49-F238E27FC236}">
                        <a16:creationId xmlns:a16="http://schemas.microsoft.com/office/drawing/2014/main" id="{4DA72E61-A639-4B2D-A008-E6E6840FDE4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15632" y="1647762"/>
                    <a:ext cx="478289" cy="4782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50" name="Left Brace 49">
                <a:extLst>
                  <a:ext uri="{FF2B5EF4-FFF2-40B4-BE49-F238E27FC236}">
                    <a16:creationId xmlns:a16="http://schemas.microsoft.com/office/drawing/2014/main" id="{527A3C9D-CD09-45D3-B25F-373F2396FE0F}"/>
                  </a:ext>
                </a:extLst>
              </p:cNvPr>
              <p:cNvSpPr/>
              <p:nvPr/>
            </p:nvSpPr>
            <p:spPr>
              <a:xfrm>
                <a:off x="6230543" y="1168826"/>
                <a:ext cx="288435" cy="1003117"/>
              </a:xfrm>
              <a:prstGeom prst="lef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97E7826-BE20-46A8-B70C-2A6628E0D5B9}"/>
                  </a:ext>
                </a:extLst>
              </p:cNvPr>
              <p:cNvSpPr txBox="1"/>
              <p:nvPr/>
            </p:nvSpPr>
            <p:spPr>
              <a:xfrm>
                <a:off x="6518978" y="1074782"/>
                <a:ext cx="155877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Bahnschrift Light" panose="020B0502040204020203" pitchFamily="34" charset="0"/>
                    <a:cs typeface="Arial" pitchFamily="34" charset="0"/>
                  </a:rPr>
                  <a:t>95 %</a:t>
                </a:r>
              </a:p>
              <a:p>
                <a:r>
                  <a:rPr lang="en-US" b="1" dirty="0">
                    <a:solidFill>
                      <a:schemeClr val="tx1"/>
                    </a:solidFill>
                    <a:latin typeface="Bahnschrift Light" panose="020B0502040204020203" pitchFamily="34" charset="0"/>
                    <a:cs typeface="Arial" pitchFamily="34" charset="0"/>
                  </a:rPr>
                  <a:t>1.5 %</a:t>
                </a:r>
              </a:p>
              <a:p>
                <a:r>
                  <a:rPr lang="en-US" b="1" dirty="0">
                    <a:solidFill>
                      <a:schemeClr val="tx1"/>
                    </a:solidFill>
                    <a:latin typeface="Bahnschrift Light" panose="020B0502040204020203" pitchFamily="34" charset="0"/>
                    <a:cs typeface="Arial" pitchFamily="34" charset="0"/>
                  </a:rPr>
                  <a:t>…</a:t>
                </a:r>
              </a:p>
              <a:p>
                <a:endParaRPr lang="en-US" b="1" dirty="0">
                  <a:solidFill>
                    <a:schemeClr val="tx1"/>
                  </a:solidFill>
                  <a:latin typeface="Bahnschrift Light" panose="020B0502040204020203" pitchFamily="34" charset="0"/>
                  <a:cs typeface="Arial" pitchFamily="34" charset="0"/>
                </a:endParaRPr>
              </a:p>
              <a:p>
                <a:r>
                  <a:rPr lang="en-US" b="1" dirty="0">
                    <a:solidFill>
                      <a:schemeClr val="tx1"/>
                    </a:solidFill>
                    <a:latin typeface="Bahnschrift Light" panose="020B0502040204020203" pitchFamily="34" charset="0"/>
                    <a:cs typeface="Arial" pitchFamily="34" charset="0"/>
                  </a:rPr>
                  <a:t>1 %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2C67EC6-28BC-4F97-B543-531B7B6C02B7}"/>
                  </a:ext>
                </a:extLst>
              </p:cNvPr>
              <p:cNvSpPr txBox="1"/>
              <p:nvPr/>
            </p:nvSpPr>
            <p:spPr>
              <a:xfrm>
                <a:off x="5659041" y="1401946"/>
                <a:ext cx="3999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…</a:t>
                </a:r>
              </a:p>
            </p:txBody>
          </p:sp>
          <p:pic>
            <p:nvPicPr>
              <p:cNvPr id="53" name="Picture 14" descr="Right arrow ">
                <a:extLst>
                  <a:ext uri="{FF2B5EF4-FFF2-40B4-BE49-F238E27FC236}">
                    <a16:creationId xmlns:a16="http://schemas.microsoft.com/office/drawing/2014/main" id="{D06CA2F2-6A06-40BC-B604-A4A852E323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947230">
                <a:off x="7282624" y="735226"/>
                <a:ext cx="554174" cy="554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14" descr="Right arrow ">
                <a:extLst>
                  <a:ext uri="{FF2B5EF4-FFF2-40B4-BE49-F238E27FC236}">
                    <a16:creationId xmlns:a16="http://schemas.microsoft.com/office/drawing/2014/main" id="{A2AAE81F-3C61-47BB-B089-4C94B8E2F7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327489">
                <a:off x="7260655" y="1875807"/>
                <a:ext cx="554174" cy="554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14" descr="Right arrow ">
                <a:extLst>
                  <a:ext uri="{FF2B5EF4-FFF2-40B4-BE49-F238E27FC236}">
                    <a16:creationId xmlns:a16="http://schemas.microsoft.com/office/drawing/2014/main" id="{178167D4-16F5-4F50-9399-C2E4BE943B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6577" y="1306993"/>
                <a:ext cx="554174" cy="554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86293BF-9199-4BE9-A2F3-30DB59C32A81}"/>
                  </a:ext>
                </a:extLst>
              </p:cNvPr>
              <p:cNvSpPr txBox="1"/>
              <p:nvPr/>
            </p:nvSpPr>
            <p:spPr>
              <a:xfrm>
                <a:off x="7860751" y="2203918"/>
                <a:ext cx="8229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Arial Rounded MT Bold" panose="020F0704030504030204" pitchFamily="34" charset="0"/>
                    <a:cs typeface="Arial" pitchFamily="34" charset="0"/>
                  </a:rPr>
                  <a:t>Bike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5F300C8-B418-4911-8AB6-39CF86B812A3}"/>
                  </a:ext>
                </a:extLst>
              </p:cNvPr>
              <p:cNvSpPr txBox="1"/>
              <p:nvPr/>
            </p:nvSpPr>
            <p:spPr>
              <a:xfrm>
                <a:off x="7769927" y="286664"/>
                <a:ext cx="8229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  <a:latin typeface="Arial Rounded MT Bold" panose="020F0704030504030204" pitchFamily="34" charset="0"/>
                    <a:cs typeface="Arial" pitchFamily="34" charset="0"/>
                  </a:rPr>
                  <a:t>Truck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5B49129-D702-45B5-8875-2FB905298D9A}"/>
                  </a:ext>
                </a:extLst>
              </p:cNvPr>
              <p:cNvSpPr txBox="1"/>
              <p:nvPr/>
            </p:nvSpPr>
            <p:spPr>
              <a:xfrm>
                <a:off x="7881388" y="1430449"/>
                <a:ext cx="8229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Arial Rounded MT Bold" panose="020F0704030504030204" pitchFamily="34" charset="0"/>
                    <a:cs typeface="Arial" pitchFamily="34" charset="0"/>
                  </a:rPr>
                  <a:t>Car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8EF6A67-F86A-4115-B632-1AB72B914E1B}"/>
                  </a:ext>
                </a:extLst>
              </p:cNvPr>
              <p:cNvSpPr txBox="1"/>
              <p:nvPr/>
            </p:nvSpPr>
            <p:spPr>
              <a:xfrm>
                <a:off x="7981436" y="1721141"/>
                <a:ext cx="3999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…</a:t>
                </a:r>
              </a:p>
            </p:txBody>
          </p:sp>
          <p:pic>
            <p:nvPicPr>
              <p:cNvPr id="60" name="Picture 16" descr="Check ">
                <a:extLst>
                  <a:ext uri="{FF2B5EF4-FFF2-40B4-BE49-F238E27FC236}">
                    <a16:creationId xmlns:a16="http://schemas.microsoft.com/office/drawing/2014/main" id="{29289622-E837-4DA0-9C90-ED1D127163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5360" y="616664"/>
                <a:ext cx="357987" cy="3579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6036AC-5464-446D-A7AB-C1AE91B6E534}"/>
                </a:ext>
              </a:extLst>
            </p:cNvPr>
            <p:cNvSpPr txBox="1"/>
            <p:nvPr/>
          </p:nvSpPr>
          <p:spPr>
            <a:xfrm>
              <a:off x="2479966" y="803197"/>
              <a:ext cx="32484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 Rounded MT Bold" panose="020F0704030504030204" pitchFamily="34" charset="0"/>
                  <a:cs typeface="Arial" pitchFamily="34" charset="0"/>
                </a:rPr>
                <a:t>Learned Features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428228-9334-47C1-AD65-45D17C917788}"/>
                </a:ext>
              </a:extLst>
            </p:cNvPr>
            <p:cNvSpPr txBox="1"/>
            <p:nvPr/>
          </p:nvSpPr>
          <p:spPr>
            <a:xfrm>
              <a:off x="2690008" y="184838"/>
              <a:ext cx="3840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 Rounded MT Bold" panose="020F0704030504030204" pitchFamily="34" charset="0"/>
                  <a:cs typeface="Arial" pitchFamily="34" charset="0"/>
                </a:rPr>
                <a:t>Trained CNN from Scratch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17E946F-FC33-4F38-B7A8-62C868B482E3}"/>
                </a:ext>
              </a:extLst>
            </p:cNvPr>
            <p:cNvGrpSpPr/>
            <p:nvPr/>
          </p:nvGrpSpPr>
          <p:grpSpPr>
            <a:xfrm>
              <a:off x="181154" y="3234664"/>
              <a:ext cx="1714500" cy="1421130"/>
              <a:chOff x="617220" y="281940"/>
              <a:chExt cx="1714500" cy="142113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E4E6E3A-0385-40BA-87C3-63729D175DFC}"/>
                  </a:ext>
                </a:extLst>
              </p:cNvPr>
              <p:cNvSpPr/>
              <p:nvPr/>
            </p:nvSpPr>
            <p:spPr bwMode="auto">
              <a:xfrm>
                <a:off x="617220" y="281940"/>
                <a:ext cx="1211580" cy="96774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A1D644C-AA14-4051-82E3-57324881F23F}"/>
                  </a:ext>
                </a:extLst>
              </p:cNvPr>
              <p:cNvSpPr/>
              <p:nvPr/>
            </p:nvSpPr>
            <p:spPr bwMode="auto">
              <a:xfrm>
                <a:off x="701040" y="373380"/>
                <a:ext cx="1211580" cy="96774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CD1C858-4434-4B5A-8AAB-440AD0C3D6FD}"/>
                  </a:ext>
                </a:extLst>
              </p:cNvPr>
              <p:cNvSpPr/>
              <p:nvPr/>
            </p:nvSpPr>
            <p:spPr bwMode="auto">
              <a:xfrm>
                <a:off x="784860" y="445770"/>
                <a:ext cx="1211580" cy="96774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977DE13-2373-41EA-97E2-4D733E339011}"/>
                  </a:ext>
                </a:extLst>
              </p:cNvPr>
              <p:cNvSpPr/>
              <p:nvPr/>
            </p:nvSpPr>
            <p:spPr bwMode="auto">
              <a:xfrm>
                <a:off x="868680" y="518160"/>
                <a:ext cx="1211580" cy="96774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04EC385-95C3-42DA-9A69-AF109AEE989F}"/>
                  </a:ext>
                </a:extLst>
              </p:cNvPr>
              <p:cNvSpPr/>
              <p:nvPr/>
            </p:nvSpPr>
            <p:spPr bwMode="auto">
              <a:xfrm>
                <a:off x="952500" y="590550"/>
                <a:ext cx="1211580" cy="96774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12A5B25-DC40-4F13-B007-B6B967864385}"/>
                  </a:ext>
                </a:extLst>
              </p:cNvPr>
              <p:cNvSpPr/>
              <p:nvPr/>
            </p:nvSpPr>
            <p:spPr bwMode="auto">
              <a:xfrm>
                <a:off x="1036320" y="662940"/>
                <a:ext cx="1211580" cy="96774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E6D9C43-70DF-4D20-B63C-236F3C439CAE}"/>
                  </a:ext>
                </a:extLst>
              </p:cNvPr>
              <p:cNvSpPr/>
              <p:nvPr/>
            </p:nvSpPr>
            <p:spPr bwMode="auto">
              <a:xfrm>
                <a:off x="1120140" y="735330"/>
                <a:ext cx="1211580" cy="96774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2869019-B338-4703-A4FE-D5891BE52B16}"/>
                </a:ext>
              </a:extLst>
            </p:cNvPr>
            <p:cNvSpPr/>
            <p:nvPr/>
          </p:nvSpPr>
          <p:spPr bwMode="auto">
            <a:xfrm>
              <a:off x="2299516" y="2849389"/>
              <a:ext cx="4792980" cy="1865461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EE5BD-0B7A-4769-82B2-0834ED0FBA5C}"/>
                </a:ext>
              </a:extLst>
            </p:cNvPr>
            <p:cNvSpPr/>
            <p:nvPr/>
          </p:nvSpPr>
          <p:spPr bwMode="auto">
            <a:xfrm>
              <a:off x="4442732" y="3734880"/>
              <a:ext cx="937260" cy="6457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0C72E8-1BB9-488C-BBEA-6D6CE7C24F7D}"/>
                </a:ext>
              </a:extLst>
            </p:cNvPr>
            <p:cNvSpPr/>
            <p:nvPr/>
          </p:nvSpPr>
          <p:spPr bwMode="auto">
            <a:xfrm>
              <a:off x="2468807" y="3536675"/>
              <a:ext cx="1447730" cy="100377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2720F7AB-1994-4197-9A08-D99B270B6521}"/>
                </a:ext>
              </a:extLst>
            </p:cNvPr>
            <p:cNvSpPr/>
            <p:nvPr/>
          </p:nvSpPr>
          <p:spPr>
            <a:xfrm>
              <a:off x="6216086" y="3507897"/>
              <a:ext cx="288435" cy="1003117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9BC76E-739A-4BB8-87D3-8F69686B68A4}"/>
                </a:ext>
              </a:extLst>
            </p:cNvPr>
            <p:cNvSpPr txBox="1"/>
            <p:nvPr/>
          </p:nvSpPr>
          <p:spPr>
            <a:xfrm>
              <a:off x="6504521" y="3413853"/>
              <a:ext cx="155877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Bahnschrift Light" panose="020B0502040204020203" pitchFamily="34" charset="0"/>
                  <a:cs typeface="Arial" pitchFamily="34" charset="0"/>
                </a:rPr>
                <a:t>75 %</a:t>
              </a:r>
            </a:p>
            <a:p>
              <a:r>
                <a:rPr lang="en-US" b="1" dirty="0">
                  <a:solidFill>
                    <a:schemeClr val="tx1"/>
                  </a:solidFill>
                  <a:latin typeface="Bahnschrift Light" panose="020B0502040204020203" pitchFamily="34" charset="0"/>
                  <a:cs typeface="Arial" pitchFamily="34" charset="0"/>
                </a:rPr>
                <a:t>11 %</a:t>
              </a:r>
            </a:p>
            <a:p>
              <a:r>
                <a:rPr lang="en-US" b="1" dirty="0">
                  <a:solidFill>
                    <a:schemeClr val="tx1"/>
                  </a:solidFill>
                  <a:latin typeface="Bahnschrift Light" panose="020B0502040204020203" pitchFamily="34" charset="0"/>
                  <a:cs typeface="Arial" pitchFamily="34" charset="0"/>
                </a:rPr>
                <a:t>…</a:t>
              </a:r>
            </a:p>
            <a:p>
              <a:endParaRPr lang="en-US" b="1" dirty="0">
                <a:solidFill>
                  <a:schemeClr val="tx1"/>
                </a:solidFill>
                <a:latin typeface="Bahnschrift Light" panose="020B0502040204020203" pitchFamily="34" charset="0"/>
                <a:cs typeface="Arial" pitchFamily="34" charset="0"/>
              </a:endParaRPr>
            </a:p>
            <a:p>
              <a:r>
                <a:rPr lang="en-US" b="1" dirty="0">
                  <a:solidFill>
                    <a:schemeClr val="tx1"/>
                  </a:solidFill>
                  <a:latin typeface="Bahnschrift Light" panose="020B0502040204020203" pitchFamily="34" charset="0"/>
                  <a:cs typeface="Arial" pitchFamily="34" charset="0"/>
                </a:rPr>
                <a:t>2 %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E6A2C2-7056-41D5-8734-A8B615130E29}"/>
                </a:ext>
              </a:extLst>
            </p:cNvPr>
            <p:cNvSpPr txBox="1"/>
            <p:nvPr/>
          </p:nvSpPr>
          <p:spPr>
            <a:xfrm>
              <a:off x="5644584" y="3741017"/>
              <a:ext cx="3999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…</a:t>
              </a:r>
            </a:p>
          </p:txBody>
        </p:sp>
        <p:pic>
          <p:nvPicPr>
            <p:cNvPr id="17" name="Picture 14" descr="Right arrow ">
              <a:extLst>
                <a:ext uri="{FF2B5EF4-FFF2-40B4-BE49-F238E27FC236}">
                  <a16:creationId xmlns:a16="http://schemas.microsoft.com/office/drawing/2014/main" id="{9F0FE72C-565E-4D0D-90E8-411135A05B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47230">
              <a:off x="7236405" y="3078664"/>
              <a:ext cx="554174" cy="554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 descr="Right arrow ">
              <a:extLst>
                <a:ext uri="{FF2B5EF4-FFF2-40B4-BE49-F238E27FC236}">
                  <a16:creationId xmlns:a16="http://schemas.microsoft.com/office/drawing/2014/main" id="{397FDEA2-104F-4D3B-8D9C-20B804AB4D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0358" y="3650431"/>
              <a:ext cx="554174" cy="554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AE7432-82B0-4F6D-8058-60E91D1445BC}"/>
                </a:ext>
              </a:extLst>
            </p:cNvPr>
            <p:cNvSpPr txBox="1"/>
            <p:nvPr/>
          </p:nvSpPr>
          <p:spPr>
            <a:xfrm>
              <a:off x="7688263" y="2659640"/>
              <a:ext cx="11122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Arial Rounded MT Bold" panose="020F0704030504030204" pitchFamily="34" charset="0"/>
                  <a:cs typeface="Arial" pitchFamily="34" charset="0"/>
                </a:rPr>
                <a:t>Sunflower</a:t>
              </a:r>
            </a:p>
          </p:txBody>
        </p:sp>
        <p:pic>
          <p:nvPicPr>
            <p:cNvPr id="20" name="Picture 16" descr="Check ">
              <a:extLst>
                <a:ext uri="{FF2B5EF4-FFF2-40B4-BE49-F238E27FC236}">
                  <a16:creationId xmlns:a16="http://schemas.microsoft.com/office/drawing/2014/main" id="{F98BB9FB-2BCE-4735-ABA5-71C6333905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45" y="3011863"/>
              <a:ext cx="357987" cy="35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1B335A-44D5-4C2D-BAA0-914C9FC4FEFE}"/>
                </a:ext>
              </a:extLst>
            </p:cNvPr>
            <p:cNvSpPr txBox="1"/>
            <p:nvPr/>
          </p:nvSpPr>
          <p:spPr>
            <a:xfrm>
              <a:off x="4179804" y="3382007"/>
              <a:ext cx="15178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 Rounded MT Bold" panose="020F0704030504030204" pitchFamily="34" charset="0"/>
                  <a:cs typeface="Arial" pitchFamily="34" charset="0"/>
                </a:rPr>
                <a:t>Fine Tuning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73DA55-E083-4FE2-A945-87B101161EAF}"/>
                </a:ext>
              </a:extLst>
            </p:cNvPr>
            <p:cNvSpPr txBox="1"/>
            <p:nvPr/>
          </p:nvSpPr>
          <p:spPr>
            <a:xfrm>
              <a:off x="2803536" y="2449279"/>
              <a:ext cx="3840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 Rounded MT Bold" panose="020F0704030504030204" pitchFamily="34" charset="0"/>
                  <a:cs typeface="Arial" pitchFamily="34" charset="0"/>
                </a:rPr>
                <a:t>Transfer Learning</a:t>
              </a:r>
            </a:p>
          </p:txBody>
        </p:sp>
        <p:pic>
          <p:nvPicPr>
            <p:cNvPr id="23" name="Picture 14" descr="Right arrow ">
              <a:extLst>
                <a:ext uri="{FF2B5EF4-FFF2-40B4-BE49-F238E27FC236}">
                  <a16:creationId xmlns:a16="http://schemas.microsoft.com/office/drawing/2014/main" id="{34AAC21C-DC64-4D41-8285-2B1C2FF94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69078">
              <a:off x="7225287" y="4227344"/>
              <a:ext cx="554174" cy="554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C14C51-4294-4CD0-A341-10C892E7C0F0}"/>
                </a:ext>
              </a:extLst>
            </p:cNvPr>
            <p:cNvSpPr txBox="1"/>
            <p:nvPr/>
          </p:nvSpPr>
          <p:spPr>
            <a:xfrm>
              <a:off x="7805507" y="4504034"/>
              <a:ext cx="822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 Rounded MT Bold" panose="020F0704030504030204" pitchFamily="34" charset="0"/>
                  <a:cs typeface="Arial" pitchFamily="34" charset="0"/>
                </a:rPr>
                <a:t>Rose</a:t>
              </a:r>
            </a:p>
          </p:txBody>
        </p:sp>
        <p:pic>
          <p:nvPicPr>
            <p:cNvPr id="25" name="Picture 18" descr="Sunflower ">
              <a:extLst>
                <a:ext uri="{FF2B5EF4-FFF2-40B4-BE49-F238E27FC236}">
                  <a16:creationId xmlns:a16="http://schemas.microsoft.com/office/drawing/2014/main" id="{DE5F4300-EDA8-4B95-B926-4DDA8DA73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646" y="3777771"/>
              <a:ext cx="721657" cy="72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2" descr="Flower ">
              <a:extLst>
                <a:ext uri="{FF2B5EF4-FFF2-40B4-BE49-F238E27FC236}">
                  <a16:creationId xmlns:a16="http://schemas.microsoft.com/office/drawing/2014/main" id="{5ECCDC03-41A1-4639-BF99-39FC689B8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95" y="3847122"/>
              <a:ext cx="450040" cy="45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622A8E-7E2D-45F0-8362-8ACDDBCD30F7}"/>
                </a:ext>
              </a:extLst>
            </p:cNvPr>
            <p:cNvSpPr txBox="1"/>
            <p:nvPr/>
          </p:nvSpPr>
          <p:spPr>
            <a:xfrm>
              <a:off x="7814531" y="3754951"/>
              <a:ext cx="822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 Rounded MT Bold" panose="020F0704030504030204" pitchFamily="34" charset="0"/>
                  <a:cs typeface="Arial" pitchFamily="34" charset="0"/>
                </a:rPr>
                <a:t>Daisy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355DA-4F77-4105-8260-5DC6CF6B559F}"/>
                </a:ext>
              </a:extLst>
            </p:cNvPr>
            <p:cNvSpPr txBox="1"/>
            <p:nvPr/>
          </p:nvSpPr>
          <p:spPr>
            <a:xfrm>
              <a:off x="2448177" y="3674745"/>
              <a:ext cx="147739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 Rounded MT Bold" panose="020F0704030504030204" pitchFamily="34" charset="0"/>
                  <a:cs typeface="Arial" pitchFamily="34" charset="0"/>
                </a:rPr>
                <a:t>Trained Model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Arial Rounded MT Bold" panose="020F0704030504030204" pitchFamily="34" charset="0"/>
                  <a:cs typeface="Arial" pitchFamily="34" charset="0"/>
                </a:rPr>
                <a:t>From Truck Detection</a:t>
              </a:r>
            </a:p>
          </p:txBody>
        </p:sp>
        <p:pic>
          <p:nvPicPr>
            <p:cNvPr id="29" name="Picture 24" descr="Next ">
              <a:extLst>
                <a:ext uri="{FF2B5EF4-FFF2-40B4-BE49-F238E27FC236}">
                  <a16:creationId xmlns:a16="http://schemas.microsoft.com/office/drawing/2014/main" id="{C076C7E5-E5A3-484E-873D-684CB6FB5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544" y="1263380"/>
              <a:ext cx="305379" cy="305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4" descr="Next ">
              <a:extLst>
                <a:ext uri="{FF2B5EF4-FFF2-40B4-BE49-F238E27FC236}">
                  <a16:creationId xmlns:a16="http://schemas.microsoft.com/office/drawing/2014/main" id="{68C0E634-2A20-474D-AB95-07FED1F0B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814" y="1324166"/>
              <a:ext cx="177071" cy="17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4" descr="Next ">
              <a:extLst>
                <a:ext uri="{FF2B5EF4-FFF2-40B4-BE49-F238E27FC236}">
                  <a16:creationId xmlns:a16="http://schemas.microsoft.com/office/drawing/2014/main" id="{0B39E4AA-975F-4EE4-9B95-D87974EF9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595" y="1323343"/>
              <a:ext cx="177071" cy="17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4" descr="Next ">
              <a:extLst>
                <a:ext uri="{FF2B5EF4-FFF2-40B4-BE49-F238E27FC236}">
                  <a16:creationId xmlns:a16="http://schemas.microsoft.com/office/drawing/2014/main" id="{79618340-9115-4F80-910D-C76C5AFC07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5450" y="3853940"/>
              <a:ext cx="305379" cy="305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4" descr="Next ">
              <a:extLst>
                <a:ext uri="{FF2B5EF4-FFF2-40B4-BE49-F238E27FC236}">
                  <a16:creationId xmlns:a16="http://schemas.microsoft.com/office/drawing/2014/main" id="{685344AE-FB53-453B-9CA2-0E86F784B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129" y="3839137"/>
              <a:ext cx="305379" cy="305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9AD40F-31D0-4205-90CE-9ED2AEAF7742}"/>
                </a:ext>
              </a:extLst>
            </p:cNvPr>
            <p:cNvSpPr txBox="1"/>
            <p:nvPr/>
          </p:nvSpPr>
          <p:spPr>
            <a:xfrm>
              <a:off x="-388200" y="2239910"/>
              <a:ext cx="32484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 Rounded MT Bold" panose="020F0704030504030204" pitchFamily="34" charset="0"/>
                  <a:cs typeface="Arial" pitchFamily="34" charset="0"/>
                </a:rPr>
                <a:t>Truck Detection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22E1C8D-25FA-4228-BF7B-A8E0925DCA31}"/>
                </a:ext>
              </a:extLst>
            </p:cNvPr>
            <p:cNvSpPr txBox="1"/>
            <p:nvPr/>
          </p:nvSpPr>
          <p:spPr>
            <a:xfrm>
              <a:off x="-501995" y="4773995"/>
              <a:ext cx="32484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 Rounded MT Bold" panose="020F0704030504030204" pitchFamily="34" charset="0"/>
                  <a:cs typeface="Arial" pitchFamily="34" charset="0"/>
                </a:rPr>
                <a:t>Flower Detection</a:t>
              </a:r>
            </a:p>
          </p:txBody>
        </p:sp>
        <p:pic>
          <p:nvPicPr>
            <p:cNvPr id="36" name="Picture 28" descr="Back ">
              <a:extLst>
                <a:ext uri="{FF2B5EF4-FFF2-40B4-BE49-F238E27FC236}">
                  <a16:creationId xmlns:a16="http://schemas.microsoft.com/office/drawing/2014/main" id="{162C5999-3979-43F6-A143-A10479AC5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2535" y="2870243"/>
              <a:ext cx="637654" cy="637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616B0F6-EC75-4383-A212-BB0DDF4C7E0C}"/>
                </a:ext>
              </a:extLst>
            </p:cNvPr>
            <p:cNvSpPr txBox="1"/>
            <p:nvPr/>
          </p:nvSpPr>
          <p:spPr>
            <a:xfrm>
              <a:off x="7959136" y="4089409"/>
              <a:ext cx="3999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…</a:t>
              </a:r>
            </a:p>
          </p:txBody>
        </p:sp>
        <p:pic>
          <p:nvPicPr>
            <p:cNvPr id="38" name="Picture 30" descr="Exchange ideas ">
              <a:extLst>
                <a:ext uri="{FF2B5EF4-FFF2-40B4-BE49-F238E27FC236}">
                  <a16:creationId xmlns:a16="http://schemas.microsoft.com/office/drawing/2014/main" id="{1C96F846-E5B0-4BA9-BCF2-BCBF51D49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705" y="2933150"/>
              <a:ext cx="568957" cy="568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0862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81;p16">
            <a:extLst>
              <a:ext uri="{FF2B5EF4-FFF2-40B4-BE49-F238E27FC236}">
                <a16:creationId xmlns:a16="http://schemas.microsoft.com/office/drawing/2014/main" id="{FC2A9CA9-E870-4837-A594-8C25ABB56A2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5;p18">
            <a:extLst>
              <a:ext uri="{FF2B5EF4-FFF2-40B4-BE49-F238E27FC236}">
                <a16:creationId xmlns:a16="http://schemas.microsoft.com/office/drawing/2014/main" id="{337224AE-B875-41FA-A277-A47BA142B2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" y="-1"/>
            <a:ext cx="914402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45277D8-D861-4B27-BFE3-3C86930B554E}"/>
              </a:ext>
            </a:extLst>
          </p:cNvPr>
          <p:cNvGrpSpPr/>
          <p:nvPr/>
        </p:nvGrpSpPr>
        <p:grpSpPr>
          <a:xfrm>
            <a:off x="960783" y="584752"/>
            <a:ext cx="7103165" cy="3213763"/>
            <a:chOff x="921026" y="405848"/>
            <a:chExt cx="7103165" cy="3213763"/>
          </a:xfrm>
        </p:grpSpPr>
        <p:pic>
          <p:nvPicPr>
            <p:cNvPr id="1026" name="Picture 2" descr="The Architecture and Implementation of VGG-16 | by Vaibhav Khandelwal |  Towards AI">
              <a:extLst>
                <a:ext uri="{FF2B5EF4-FFF2-40B4-BE49-F238E27FC236}">
                  <a16:creationId xmlns:a16="http://schemas.microsoft.com/office/drawing/2014/main" id="{0F07848E-6A79-4B44-8C0A-AD22890C6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026" y="405848"/>
              <a:ext cx="7103165" cy="27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66A43B-4BD5-403B-AB10-69CE7E22EF40}"/>
                </a:ext>
              </a:extLst>
            </p:cNvPr>
            <p:cNvSpPr txBox="1"/>
            <p:nvPr/>
          </p:nvSpPr>
          <p:spPr>
            <a:xfrm rot="16200000">
              <a:off x="571333" y="2676939"/>
              <a:ext cx="1007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+mn-lt"/>
                </a:rPr>
                <a:t>224 X 224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2B3EBF-3307-4AF8-B494-545473E2F383}"/>
                </a:ext>
              </a:extLst>
            </p:cNvPr>
            <p:cNvSpPr txBox="1"/>
            <p:nvPr/>
          </p:nvSpPr>
          <p:spPr>
            <a:xfrm rot="16200000">
              <a:off x="1094795" y="2962139"/>
              <a:ext cx="1007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224 X 224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AF5BBC-EA24-4119-85F0-7604E2F9949C}"/>
                </a:ext>
              </a:extLst>
            </p:cNvPr>
            <p:cNvSpPr txBox="1"/>
            <p:nvPr/>
          </p:nvSpPr>
          <p:spPr>
            <a:xfrm rot="16200000">
              <a:off x="1916430" y="2921445"/>
              <a:ext cx="1007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112 X 112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0BB3C2-4E03-4E8B-AC9B-DF886C06F034}"/>
                </a:ext>
              </a:extLst>
            </p:cNvPr>
            <p:cNvSpPr txBox="1"/>
            <p:nvPr/>
          </p:nvSpPr>
          <p:spPr>
            <a:xfrm rot="16200000">
              <a:off x="2920342" y="2879258"/>
              <a:ext cx="8414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56 X 56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910138-6AAE-47DB-A495-9C373D1259C6}"/>
                </a:ext>
              </a:extLst>
            </p:cNvPr>
            <p:cNvSpPr txBox="1"/>
            <p:nvPr/>
          </p:nvSpPr>
          <p:spPr>
            <a:xfrm rot="16200000">
              <a:off x="3944397" y="2838564"/>
              <a:ext cx="8414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  <a:latin typeface="+mn-lt"/>
                </a:rPr>
                <a:t>28 X 28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E26F98-F12A-4A00-BAD7-B4E538BEBB4D}"/>
                </a:ext>
              </a:extLst>
            </p:cNvPr>
            <p:cNvSpPr txBox="1"/>
            <p:nvPr/>
          </p:nvSpPr>
          <p:spPr>
            <a:xfrm rot="16200000">
              <a:off x="4981717" y="2838564"/>
              <a:ext cx="8414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  <a:latin typeface="+mn-lt"/>
                </a:rPr>
                <a:t>14 X 14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77F56F-81E3-4D85-A53B-86FC4A631F81}"/>
                </a:ext>
              </a:extLst>
            </p:cNvPr>
            <p:cNvSpPr txBox="1"/>
            <p:nvPr/>
          </p:nvSpPr>
          <p:spPr>
            <a:xfrm rot="16200000">
              <a:off x="6180625" y="2760402"/>
              <a:ext cx="60369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  <a:latin typeface="+mn-lt"/>
                </a:rPr>
                <a:t>7 X 7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A2FDE2-EBBB-49E4-AF71-C6653DDA1581}"/>
              </a:ext>
            </a:extLst>
          </p:cNvPr>
          <p:cNvSpPr txBox="1"/>
          <p:nvPr/>
        </p:nvSpPr>
        <p:spPr>
          <a:xfrm>
            <a:off x="2687548" y="3757821"/>
            <a:ext cx="37596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Visual Geometry Group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706421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nn-slide">
            <a:hlinkClick r:id="" action="ppaction://media"/>
            <a:extLst>
              <a:ext uri="{FF2B5EF4-FFF2-40B4-BE49-F238E27FC236}">
                <a16:creationId xmlns:a16="http://schemas.microsoft.com/office/drawing/2014/main" id="{005D70D3-D2B8-4C83-9F2F-8F6577ABB6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Google Shape;81;p16">
            <a:extLst>
              <a:ext uri="{FF2B5EF4-FFF2-40B4-BE49-F238E27FC236}">
                <a16:creationId xmlns:a16="http://schemas.microsoft.com/office/drawing/2014/main" id="{327E45A0-E961-41FD-AE37-1337A6FF7C1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54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81;p16">
            <a:extLst>
              <a:ext uri="{FF2B5EF4-FFF2-40B4-BE49-F238E27FC236}">
                <a16:creationId xmlns:a16="http://schemas.microsoft.com/office/drawing/2014/main" id="{97C209FD-37E3-4046-A980-4F5D9308C76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0"/>
            <a:ext cx="9143997" cy="5143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3E09A5B-89BE-4F15-80E1-CFDBB775F06B}"/>
              </a:ext>
            </a:extLst>
          </p:cNvPr>
          <p:cNvGrpSpPr/>
          <p:nvPr/>
        </p:nvGrpSpPr>
        <p:grpSpPr>
          <a:xfrm>
            <a:off x="1115340" y="1543756"/>
            <a:ext cx="7020000" cy="2793942"/>
            <a:chOff x="1416000" y="1566371"/>
            <a:chExt cx="9360000" cy="3725256"/>
          </a:xfrm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A4C10735-E6AF-431A-9E24-A0B590D51F73}"/>
                </a:ext>
              </a:extLst>
            </p:cNvPr>
            <p:cNvSpPr/>
            <p:nvPr/>
          </p:nvSpPr>
          <p:spPr bwMode="auto">
            <a:xfrm>
              <a:off x="1416000" y="1576328"/>
              <a:ext cx="1895709" cy="3708244"/>
            </a:xfrm>
            <a:prstGeom prst="roundRect">
              <a:avLst/>
            </a:prstGeom>
            <a:solidFill>
              <a:srgbClr val="1EA185">
                <a:lumMod val="20000"/>
                <a:lumOff val="80000"/>
              </a:srgbClr>
            </a:solidFill>
            <a:ln w="19050">
              <a:solidFill>
                <a:srgbClr val="1EA185">
                  <a:lumMod val="75000"/>
                </a:srgb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0A7E04D3-30ED-4CFB-8FC3-F5DDD0C5FC89}"/>
                </a:ext>
              </a:extLst>
            </p:cNvPr>
            <p:cNvSpPr/>
            <p:nvPr/>
          </p:nvSpPr>
          <p:spPr bwMode="auto">
            <a:xfrm>
              <a:off x="1416000" y="1573426"/>
              <a:ext cx="1895709" cy="724045"/>
            </a:xfrm>
            <a:prstGeom prst="roundRect">
              <a:avLst>
                <a:gd name="adj" fmla="val 40984"/>
              </a:avLst>
            </a:prstGeom>
            <a:solidFill>
              <a:srgbClr val="1EA185"/>
            </a:solidFill>
            <a:ln w="25400">
              <a:solidFill>
                <a:srgbClr val="1EA185">
                  <a:lumMod val="75000"/>
                </a:srgb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2674E856-CCA0-4DCF-B6B5-C82B05ADD56A}"/>
                </a:ext>
              </a:extLst>
            </p:cNvPr>
            <p:cNvSpPr/>
            <p:nvPr/>
          </p:nvSpPr>
          <p:spPr bwMode="auto">
            <a:xfrm>
              <a:off x="3737473" y="1576328"/>
              <a:ext cx="1895709" cy="3708244"/>
            </a:xfrm>
            <a:prstGeom prst="roundRect">
              <a:avLst/>
            </a:prstGeom>
            <a:solidFill>
              <a:srgbClr val="9BBB5C">
                <a:lumMod val="20000"/>
                <a:lumOff val="80000"/>
              </a:srgbClr>
            </a:solidFill>
            <a:ln w="19050">
              <a:solidFill>
                <a:srgbClr val="9BBB5C">
                  <a:lumMod val="75000"/>
                </a:srgb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E1A0791E-4C48-43A0-B393-4FF18BF3B6F7}"/>
                </a:ext>
              </a:extLst>
            </p:cNvPr>
            <p:cNvSpPr/>
            <p:nvPr/>
          </p:nvSpPr>
          <p:spPr bwMode="auto">
            <a:xfrm>
              <a:off x="3734902" y="1573426"/>
              <a:ext cx="1895709" cy="724045"/>
            </a:xfrm>
            <a:prstGeom prst="roundRect">
              <a:avLst>
                <a:gd name="adj" fmla="val 40984"/>
              </a:avLst>
            </a:prstGeom>
            <a:solidFill>
              <a:srgbClr val="9BBB5C"/>
            </a:solidFill>
            <a:ln w="25400">
              <a:solidFill>
                <a:srgbClr val="9BBB5C">
                  <a:lumMod val="75000"/>
                </a:srgb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3CADA30F-BFC1-4F7C-8579-70F778180547}"/>
                </a:ext>
              </a:extLst>
            </p:cNvPr>
            <p:cNvSpPr/>
            <p:nvPr/>
          </p:nvSpPr>
          <p:spPr bwMode="auto">
            <a:xfrm>
              <a:off x="6058947" y="1576328"/>
              <a:ext cx="1895709" cy="3708244"/>
            </a:xfrm>
            <a:prstGeom prst="roundRect">
              <a:avLst/>
            </a:prstGeom>
            <a:solidFill>
              <a:srgbClr val="F29B26">
                <a:lumMod val="20000"/>
                <a:lumOff val="80000"/>
              </a:srgbClr>
            </a:solidFill>
            <a:ln w="19050">
              <a:solidFill>
                <a:srgbClr val="F29B26">
                  <a:lumMod val="75000"/>
                </a:srgbClr>
              </a:solidFill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EDEF2E88-1E87-4689-BE18-ECA8DEF372C4}"/>
                </a:ext>
              </a:extLst>
            </p:cNvPr>
            <p:cNvSpPr/>
            <p:nvPr/>
          </p:nvSpPr>
          <p:spPr bwMode="auto">
            <a:xfrm>
              <a:off x="6069452" y="1573426"/>
              <a:ext cx="1895709" cy="724045"/>
            </a:xfrm>
            <a:prstGeom prst="roundRect">
              <a:avLst>
                <a:gd name="adj" fmla="val 40984"/>
              </a:avLst>
            </a:prstGeom>
            <a:solidFill>
              <a:srgbClr val="F29B26"/>
            </a:solidFill>
            <a:ln w="25400">
              <a:solidFill>
                <a:srgbClr val="F29B26">
                  <a:lumMod val="75000"/>
                </a:srgb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5EE137A-8663-4F46-BE30-B005E535C2E4}"/>
                </a:ext>
              </a:extLst>
            </p:cNvPr>
            <p:cNvSpPr/>
            <p:nvPr/>
          </p:nvSpPr>
          <p:spPr bwMode="auto">
            <a:xfrm>
              <a:off x="3868308" y="2885327"/>
              <a:ext cx="314043" cy="314043"/>
            </a:xfrm>
            <a:prstGeom prst="ellipse">
              <a:avLst/>
            </a:prstGeom>
            <a:solidFill>
              <a:srgbClr val="9BBB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21F0CFD1-3A30-4CC8-B74A-6AF0161B3A19}"/>
                </a:ext>
              </a:extLst>
            </p:cNvPr>
            <p:cNvSpPr/>
            <p:nvPr/>
          </p:nvSpPr>
          <p:spPr bwMode="auto">
            <a:xfrm>
              <a:off x="3868308" y="3267410"/>
              <a:ext cx="314043" cy="314043"/>
            </a:xfrm>
            <a:prstGeom prst="ellipse">
              <a:avLst/>
            </a:prstGeom>
            <a:solidFill>
              <a:srgbClr val="9BBB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75769B06-7717-4E36-8AC5-CE290EC66DE6}"/>
                </a:ext>
              </a:extLst>
            </p:cNvPr>
            <p:cNvSpPr/>
            <p:nvPr/>
          </p:nvSpPr>
          <p:spPr bwMode="auto">
            <a:xfrm>
              <a:off x="3868308" y="3649493"/>
              <a:ext cx="314043" cy="314043"/>
            </a:xfrm>
            <a:prstGeom prst="ellipse">
              <a:avLst/>
            </a:prstGeom>
            <a:solidFill>
              <a:srgbClr val="9BBB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4983A232-EE49-4DCB-A9FE-9BA722FF6FD8}"/>
                </a:ext>
              </a:extLst>
            </p:cNvPr>
            <p:cNvSpPr/>
            <p:nvPr/>
          </p:nvSpPr>
          <p:spPr bwMode="auto">
            <a:xfrm>
              <a:off x="3868308" y="4031576"/>
              <a:ext cx="314043" cy="314043"/>
            </a:xfrm>
            <a:prstGeom prst="ellipse">
              <a:avLst/>
            </a:prstGeom>
            <a:solidFill>
              <a:srgbClr val="9BBB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9FB944A8-353F-44BA-AF65-D67B0F31AAF6}"/>
                </a:ext>
              </a:extLst>
            </p:cNvPr>
            <p:cNvSpPr/>
            <p:nvPr/>
          </p:nvSpPr>
          <p:spPr bwMode="auto">
            <a:xfrm>
              <a:off x="3868308" y="4413661"/>
              <a:ext cx="314043" cy="314043"/>
            </a:xfrm>
            <a:prstGeom prst="ellipse">
              <a:avLst/>
            </a:prstGeom>
            <a:solidFill>
              <a:srgbClr val="9BBB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A302FAA-9D05-4140-A24F-950B3247BE52}"/>
                </a:ext>
              </a:extLst>
            </p:cNvPr>
            <p:cNvSpPr/>
            <p:nvPr/>
          </p:nvSpPr>
          <p:spPr bwMode="auto">
            <a:xfrm>
              <a:off x="5215410" y="2885327"/>
              <a:ext cx="314043" cy="314043"/>
            </a:xfrm>
            <a:prstGeom prst="ellipse">
              <a:avLst/>
            </a:prstGeom>
            <a:solidFill>
              <a:srgbClr val="9BBB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9ADA9990-0C94-4985-853A-974885ACE5DE}"/>
                </a:ext>
              </a:extLst>
            </p:cNvPr>
            <p:cNvSpPr/>
            <p:nvPr/>
          </p:nvSpPr>
          <p:spPr bwMode="auto">
            <a:xfrm>
              <a:off x="5215410" y="3267410"/>
              <a:ext cx="314043" cy="314043"/>
            </a:xfrm>
            <a:prstGeom prst="ellipse">
              <a:avLst/>
            </a:prstGeom>
            <a:solidFill>
              <a:srgbClr val="9BBB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4A20812-06E4-4575-9B27-B26C996838E2}"/>
                </a:ext>
              </a:extLst>
            </p:cNvPr>
            <p:cNvSpPr/>
            <p:nvPr/>
          </p:nvSpPr>
          <p:spPr bwMode="auto">
            <a:xfrm>
              <a:off x="5215410" y="3649493"/>
              <a:ext cx="314043" cy="314043"/>
            </a:xfrm>
            <a:prstGeom prst="ellipse">
              <a:avLst/>
            </a:prstGeom>
            <a:solidFill>
              <a:srgbClr val="9BBB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FADCA500-2008-4C12-9E7E-92CC7F4B6C41}"/>
                </a:ext>
              </a:extLst>
            </p:cNvPr>
            <p:cNvSpPr/>
            <p:nvPr/>
          </p:nvSpPr>
          <p:spPr bwMode="auto">
            <a:xfrm>
              <a:off x="5215410" y="4031576"/>
              <a:ext cx="314043" cy="314043"/>
            </a:xfrm>
            <a:prstGeom prst="ellipse">
              <a:avLst/>
            </a:prstGeom>
            <a:solidFill>
              <a:srgbClr val="9BBB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2B546697-B0AF-4453-8706-4435F3F379CC}"/>
                </a:ext>
              </a:extLst>
            </p:cNvPr>
            <p:cNvSpPr/>
            <p:nvPr/>
          </p:nvSpPr>
          <p:spPr bwMode="auto">
            <a:xfrm>
              <a:off x="5215410" y="4413661"/>
              <a:ext cx="314043" cy="314043"/>
            </a:xfrm>
            <a:prstGeom prst="ellipse">
              <a:avLst/>
            </a:prstGeom>
            <a:solidFill>
              <a:srgbClr val="9BBB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CE936B94-5487-4DDE-B9C6-B444A0FDA105}"/>
                </a:ext>
              </a:extLst>
            </p:cNvPr>
            <p:cNvSpPr/>
            <p:nvPr/>
          </p:nvSpPr>
          <p:spPr bwMode="auto">
            <a:xfrm>
              <a:off x="6849780" y="3267412"/>
              <a:ext cx="314043" cy="314043"/>
            </a:xfrm>
            <a:prstGeom prst="ellipse">
              <a:avLst/>
            </a:prstGeom>
            <a:solidFill>
              <a:srgbClr val="F29B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ED1BDB8-4844-47F0-B6E2-EA7F91A7504E}"/>
                </a:ext>
              </a:extLst>
            </p:cNvPr>
            <p:cNvSpPr/>
            <p:nvPr/>
          </p:nvSpPr>
          <p:spPr bwMode="auto">
            <a:xfrm>
              <a:off x="6849780" y="3649494"/>
              <a:ext cx="314043" cy="314043"/>
            </a:xfrm>
            <a:prstGeom prst="ellipse">
              <a:avLst/>
            </a:prstGeom>
            <a:solidFill>
              <a:srgbClr val="F29B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B420D61C-4E4C-41B7-8CE5-F8F6EA4CAF88}"/>
                </a:ext>
              </a:extLst>
            </p:cNvPr>
            <p:cNvSpPr/>
            <p:nvPr/>
          </p:nvSpPr>
          <p:spPr bwMode="auto">
            <a:xfrm>
              <a:off x="6849780" y="4031576"/>
              <a:ext cx="314043" cy="314043"/>
            </a:xfrm>
            <a:prstGeom prst="ellipse">
              <a:avLst/>
            </a:prstGeom>
            <a:solidFill>
              <a:srgbClr val="F29B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B9020799-75D5-469C-AD1A-298A3344DA8C}"/>
                </a:ext>
              </a:extLst>
            </p:cNvPr>
            <p:cNvSpPr/>
            <p:nvPr/>
          </p:nvSpPr>
          <p:spPr bwMode="auto">
            <a:xfrm>
              <a:off x="8134264" y="3267412"/>
              <a:ext cx="314043" cy="314043"/>
            </a:xfrm>
            <a:prstGeom prst="ellipse">
              <a:avLst/>
            </a:prstGeom>
            <a:solidFill>
              <a:srgbClr val="BD392F"/>
            </a:solidFill>
            <a:ln>
              <a:noFill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DEAB275A-3B20-4D9B-8EB1-E3B99E97175D}"/>
                </a:ext>
              </a:extLst>
            </p:cNvPr>
            <p:cNvSpPr/>
            <p:nvPr/>
          </p:nvSpPr>
          <p:spPr bwMode="auto">
            <a:xfrm>
              <a:off x="8134264" y="3649494"/>
              <a:ext cx="314043" cy="314043"/>
            </a:xfrm>
            <a:prstGeom prst="ellipse">
              <a:avLst/>
            </a:prstGeom>
            <a:solidFill>
              <a:srgbClr val="BD392F"/>
            </a:solidFill>
            <a:ln>
              <a:noFill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1D1A63E4-D38D-4F97-B0C0-75829A93A208}"/>
                </a:ext>
              </a:extLst>
            </p:cNvPr>
            <p:cNvSpPr/>
            <p:nvPr/>
          </p:nvSpPr>
          <p:spPr bwMode="auto">
            <a:xfrm>
              <a:off x="8134264" y="4031576"/>
              <a:ext cx="314043" cy="314043"/>
            </a:xfrm>
            <a:prstGeom prst="ellipse">
              <a:avLst/>
            </a:prstGeom>
            <a:solidFill>
              <a:srgbClr val="BD392F"/>
            </a:solidFill>
            <a:ln>
              <a:noFill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9F0CCA37-86A6-4E30-BD81-04B2407C86BD}"/>
                </a:ext>
              </a:extLst>
            </p:cNvPr>
            <p:cNvSpPr/>
            <p:nvPr/>
          </p:nvSpPr>
          <p:spPr bwMode="auto">
            <a:xfrm>
              <a:off x="2206833" y="2489646"/>
              <a:ext cx="314043" cy="314043"/>
            </a:xfrm>
            <a:prstGeom prst="ellipse">
              <a:avLst/>
            </a:prstGeom>
            <a:solidFill>
              <a:srgbClr val="1EA18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FE65EAB8-43DB-433A-8356-05020D3D6E37}"/>
                </a:ext>
              </a:extLst>
            </p:cNvPr>
            <p:cNvSpPr/>
            <p:nvPr/>
          </p:nvSpPr>
          <p:spPr bwMode="auto">
            <a:xfrm>
              <a:off x="2206833" y="2876261"/>
              <a:ext cx="314043" cy="314043"/>
            </a:xfrm>
            <a:prstGeom prst="ellipse">
              <a:avLst/>
            </a:prstGeom>
            <a:solidFill>
              <a:srgbClr val="1EA18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393D4B90-9ABA-412C-8AA1-CAAE9D1D126B}"/>
                </a:ext>
              </a:extLst>
            </p:cNvPr>
            <p:cNvSpPr/>
            <p:nvPr/>
          </p:nvSpPr>
          <p:spPr bwMode="auto">
            <a:xfrm>
              <a:off x="2206833" y="3262878"/>
              <a:ext cx="314043" cy="314043"/>
            </a:xfrm>
            <a:prstGeom prst="ellipse">
              <a:avLst/>
            </a:prstGeom>
            <a:solidFill>
              <a:srgbClr val="1EA18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A2CCC54-58EB-40A5-9D22-30319969BC7F}"/>
                </a:ext>
              </a:extLst>
            </p:cNvPr>
            <p:cNvSpPr/>
            <p:nvPr/>
          </p:nvSpPr>
          <p:spPr bwMode="auto">
            <a:xfrm>
              <a:off x="2206833" y="3649493"/>
              <a:ext cx="314043" cy="314043"/>
            </a:xfrm>
            <a:prstGeom prst="ellipse">
              <a:avLst/>
            </a:prstGeom>
            <a:solidFill>
              <a:srgbClr val="1EA18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953ECED-289E-4130-A622-A29542A144F8}"/>
                </a:ext>
              </a:extLst>
            </p:cNvPr>
            <p:cNvSpPr/>
            <p:nvPr/>
          </p:nvSpPr>
          <p:spPr bwMode="auto">
            <a:xfrm>
              <a:off x="2206833" y="4036108"/>
              <a:ext cx="314043" cy="314043"/>
            </a:xfrm>
            <a:prstGeom prst="ellipse">
              <a:avLst/>
            </a:prstGeom>
            <a:solidFill>
              <a:srgbClr val="1EA18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0D5274E2-0FB0-4DE6-9E14-89BF7C2E4D1C}"/>
                </a:ext>
              </a:extLst>
            </p:cNvPr>
            <p:cNvSpPr/>
            <p:nvPr/>
          </p:nvSpPr>
          <p:spPr bwMode="auto">
            <a:xfrm>
              <a:off x="2206833" y="4422724"/>
              <a:ext cx="314043" cy="314043"/>
            </a:xfrm>
            <a:prstGeom prst="ellipse">
              <a:avLst/>
            </a:prstGeom>
            <a:solidFill>
              <a:srgbClr val="1EA18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7BB57365-B496-4941-A375-1055FBCFB478}"/>
                </a:ext>
              </a:extLst>
            </p:cNvPr>
            <p:cNvSpPr/>
            <p:nvPr/>
          </p:nvSpPr>
          <p:spPr bwMode="auto">
            <a:xfrm>
              <a:off x="2206833" y="4809342"/>
              <a:ext cx="314043" cy="314043"/>
            </a:xfrm>
            <a:prstGeom prst="ellipse">
              <a:avLst/>
            </a:prstGeom>
            <a:solidFill>
              <a:srgbClr val="1EA18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FDDB488A-BFB2-4B4D-ADC1-45902B0ADB97}"/>
                </a:ext>
              </a:extLst>
            </p:cNvPr>
            <p:cNvCxnSpPr>
              <a:stCxn id="137" idx="6"/>
              <a:endCxn id="140" idx="2"/>
            </p:cNvCxnSpPr>
            <p:nvPr/>
          </p:nvCxnSpPr>
          <p:spPr>
            <a:xfrm>
              <a:off x="7163823" y="3424434"/>
              <a:ext cx="970441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E5CF0397-3ACC-43B7-B23A-76BEF3D866C7}"/>
                </a:ext>
              </a:extLst>
            </p:cNvPr>
            <p:cNvCxnSpPr>
              <a:stCxn id="138" idx="6"/>
              <a:endCxn id="141" idx="2"/>
            </p:cNvCxnSpPr>
            <p:nvPr/>
          </p:nvCxnSpPr>
          <p:spPr>
            <a:xfrm>
              <a:off x="7163823" y="3806516"/>
              <a:ext cx="970441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61C80144-18FD-427E-BEE0-03A24DC00807}"/>
                </a:ext>
              </a:extLst>
            </p:cNvPr>
            <p:cNvCxnSpPr>
              <a:stCxn id="139" idx="6"/>
              <a:endCxn id="142" idx="2"/>
            </p:cNvCxnSpPr>
            <p:nvPr/>
          </p:nvCxnSpPr>
          <p:spPr>
            <a:xfrm>
              <a:off x="7163823" y="4188598"/>
              <a:ext cx="970441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F45B7BB-14CA-418D-899C-5BF65DA6214A}"/>
                </a:ext>
              </a:extLst>
            </p:cNvPr>
            <p:cNvCxnSpPr>
              <a:stCxn id="132" idx="6"/>
              <a:endCxn id="137" idx="2"/>
            </p:cNvCxnSpPr>
            <p:nvPr/>
          </p:nvCxnSpPr>
          <p:spPr>
            <a:xfrm>
              <a:off x="5529453" y="3042349"/>
              <a:ext cx="1320328" cy="382085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9EDB5AF0-A8A8-49DA-B679-7943142F0322}"/>
                </a:ext>
              </a:extLst>
            </p:cNvPr>
            <p:cNvCxnSpPr>
              <a:stCxn id="132" idx="6"/>
              <a:endCxn id="138" idx="2"/>
            </p:cNvCxnSpPr>
            <p:nvPr/>
          </p:nvCxnSpPr>
          <p:spPr>
            <a:xfrm>
              <a:off x="5529453" y="3042349"/>
              <a:ext cx="1320328" cy="764168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EC0B4F1-6DFD-41E5-8A82-2898CD2BAE45}"/>
                </a:ext>
              </a:extLst>
            </p:cNvPr>
            <p:cNvCxnSpPr>
              <a:stCxn id="132" idx="6"/>
              <a:endCxn id="139" idx="2"/>
            </p:cNvCxnSpPr>
            <p:nvPr/>
          </p:nvCxnSpPr>
          <p:spPr>
            <a:xfrm>
              <a:off x="5529453" y="3042349"/>
              <a:ext cx="1320328" cy="1146250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746C814-F77D-4A1C-A249-9BDF0012B550}"/>
                </a:ext>
              </a:extLst>
            </p:cNvPr>
            <p:cNvCxnSpPr>
              <a:stCxn id="133" idx="6"/>
              <a:endCxn id="137" idx="2"/>
            </p:cNvCxnSpPr>
            <p:nvPr/>
          </p:nvCxnSpPr>
          <p:spPr>
            <a:xfrm>
              <a:off x="5529453" y="3424432"/>
              <a:ext cx="1320328" cy="2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D7E1EDB9-DD5F-4439-896E-B5A029701E99}"/>
                </a:ext>
              </a:extLst>
            </p:cNvPr>
            <p:cNvCxnSpPr>
              <a:stCxn id="133" idx="6"/>
              <a:endCxn id="138" idx="2"/>
            </p:cNvCxnSpPr>
            <p:nvPr/>
          </p:nvCxnSpPr>
          <p:spPr>
            <a:xfrm>
              <a:off x="5529453" y="3424432"/>
              <a:ext cx="1320328" cy="382084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9A5A8EC6-B02F-42AF-B76E-43E78DA232A3}"/>
                </a:ext>
              </a:extLst>
            </p:cNvPr>
            <p:cNvCxnSpPr>
              <a:stCxn id="133" idx="6"/>
              <a:endCxn id="139" idx="2"/>
            </p:cNvCxnSpPr>
            <p:nvPr/>
          </p:nvCxnSpPr>
          <p:spPr>
            <a:xfrm>
              <a:off x="5529453" y="3424432"/>
              <a:ext cx="1320328" cy="764166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94DF0D9-2280-4ECA-BD01-DFB45CC71DF7}"/>
                </a:ext>
              </a:extLst>
            </p:cNvPr>
            <p:cNvCxnSpPr>
              <a:stCxn id="134" idx="6"/>
              <a:endCxn id="137" idx="2"/>
            </p:cNvCxnSpPr>
            <p:nvPr/>
          </p:nvCxnSpPr>
          <p:spPr>
            <a:xfrm flipV="1">
              <a:off x="5529453" y="3424434"/>
              <a:ext cx="1320328" cy="382081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5754AC80-EE1A-4188-954A-7D0A8C160B9B}"/>
                </a:ext>
              </a:extLst>
            </p:cNvPr>
            <p:cNvCxnSpPr>
              <a:stCxn id="134" idx="6"/>
              <a:endCxn id="138" idx="2"/>
            </p:cNvCxnSpPr>
            <p:nvPr/>
          </p:nvCxnSpPr>
          <p:spPr>
            <a:xfrm>
              <a:off x="5529453" y="3806515"/>
              <a:ext cx="1320328" cy="1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A1AC0765-3E98-46DE-9315-820CD7A2EE62}"/>
                </a:ext>
              </a:extLst>
            </p:cNvPr>
            <p:cNvCxnSpPr>
              <a:stCxn id="134" idx="6"/>
              <a:endCxn id="139" idx="2"/>
            </p:cNvCxnSpPr>
            <p:nvPr/>
          </p:nvCxnSpPr>
          <p:spPr>
            <a:xfrm>
              <a:off x="5529453" y="3806515"/>
              <a:ext cx="1320328" cy="382083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528227DB-8928-4CA4-9815-419FDA84257E}"/>
                </a:ext>
              </a:extLst>
            </p:cNvPr>
            <p:cNvCxnSpPr>
              <a:stCxn id="135" idx="6"/>
              <a:endCxn id="137" idx="2"/>
            </p:cNvCxnSpPr>
            <p:nvPr/>
          </p:nvCxnSpPr>
          <p:spPr>
            <a:xfrm flipV="1">
              <a:off x="5529453" y="3424434"/>
              <a:ext cx="1320328" cy="764164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DA0FBDF-04C6-4B82-A1A9-6EEC402EAD4B}"/>
                </a:ext>
              </a:extLst>
            </p:cNvPr>
            <p:cNvCxnSpPr>
              <a:stCxn id="135" idx="6"/>
              <a:endCxn id="138" idx="2"/>
            </p:cNvCxnSpPr>
            <p:nvPr/>
          </p:nvCxnSpPr>
          <p:spPr>
            <a:xfrm flipV="1">
              <a:off x="5529453" y="3806516"/>
              <a:ext cx="1320328" cy="382082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0F2B651A-FCC0-45C9-88EC-6B302143D2C4}"/>
                </a:ext>
              </a:extLst>
            </p:cNvPr>
            <p:cNvCxnSpPr>
              <a:stCxn id="135" idx="6"/>
              <a:endCxn id="139" idx="2"/>
            </p:cNvCxnSpPr>
            <p:nvPr/>
          </p:nvCxnSpPr>
          <p:spPr>
            <a:xfrm>
              <a:off x="5529453" y="4188598"/>
              <a:ext cx="1320328" cy="0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11233D5-103D-40C9-AE7E-BACABDDACC30}"/>
                </a:ext>
              </a:extLst>
            </p:cNvPr>
            <p:cNvCxnSpPr>
              <a:stCxn id="136" idx="6"/>
              <a:endCxn id="137" idx="2"/>
            </p:cNvCxnSpPr>
            <p:nvPr/>
          </p:nvCxnSpPr>
          <p:spPr>
            <a:xfrm flipV="1">
              <a:off x="5529453" y="3424434"/>
              <a:ext cx="1320328" cy="1146249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5356FA87-E57E-48A1-8577-6A633EB04C14}"/>
                </a:ext>
              </a:extLst>
            </p:cNvPr>
            <p:cNvCxnSpPr>
              <a:stCxn id="136" idx="6"/>
              <a:endCxn id="138" idx="2"/>
            </p:cNvCxnSpPr>
            <p:nvPr/>
          </p:nvCxnSpPr>
          <p:spPr>
            <a:xfrm flipV="1">
              <a:off x="5529453" y="3806516"/>
              <a:ext cx="1320328" cy="764166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7B528A6-3B1E-44B4-9D75-B20B503DAE24}"/>
                </a:ext>
              </a:extLst>
            </p:cNvPr>
            <p:cNvCxnSpPr>
              <a:stCxn id="136" idx="6"/>
              <a:endCxn id="139" idx="2"/>
            </p:cNvCxnSpPr>
            <p:nvPr/>
          </p:nvCxnSpPr>
          <p:spPr>
            <a:xfrm flipV="1">
              <a:off x="5529453" y="4188598"/>
              <a:ext cx="1320328" cy="382084"/>
            </a:xfrm>
            <a:prstGeom prst="line">
              <a:avLst/>
            </a:prstGeom>
            <a:noFill/>
            <a:ln w="19050" cap="flat" cmpd="sng" algn="ctr">
              <a:solidFill>
                <a:srgbClr val="F29B26"/>
              </a:solidFill>
              <a:prstDash val="solid"/>
              <a:miter lim="800000"/>
            </a:ln>
            <a:effectLst/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88D012A-4195-41C5-9DE2-46F1FE913D2D}"/>
                </a:ext>
              </a:extLst>
            </p:cNvPr>
            <p:cNvCxnSpPr>
              <a:stCxn id="127" idx="6"/>
              <a:endCxn id="132" idx="2"/>
            </p:cNvCxnSpPr>
            <p:nvPr/>
          </p:nvCxnSpPr>
          <p:spPr>
            <a:xfrm>
              <a:off x="4182351" y="3042349"/>
              <a:ext cx="1033059" cy="0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FA43E496-4887-4173-9E59-0F89DB81D253}"/>
                </a:ext>
              </a:extLst>
            </p:cNvPr>
            <p:cNvCxnSpPr>
              <a:stCxn id="127" idx="6"/>
              <a:endCxn id="133" idx="2"/>
            </p:cNvCxnSpPr>
            <p:nvPr/>
          </p:nvCxnSpPr>
          <p:spPr>
            <a:xfrm>
              <a:off x="4182351" y="3042349"/>
              <a:ext cx="1033059" cy="382083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2368FA60-3C82-4F83-800B-2FCDFB0C6F40}"/>
                </a:ext>
              </a:extLst>
            </p:cNvPr>
            <p:cNvCxnSpPr>
              <a:stCxn id="127" idx="6"/>
              <a:endCxn id="134" idx="2"/>
            </p:cNvCxnSpPr>
            <p:nvPr/>
          </p:nvCxnSpPr>
          <p:spPr>
            <a:xfrm>
              <a:off x="4182351" y="3042349"/>
              <a:ext cx="1033059" cy="764164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0BF1466-5C3C-4668-B449-2537712DA971}"/>
                </a:ext>
              </a:extLst>
            </p:cNvPr>
            <p:cNvCxnSpPr>
              <a:stCxn id="127" idx="6"/>
              <a:endCxn id="135" idx="2"/>
            </p:cNvCxnSpPr>
            <p:nvPr/>
          </p:nvCxnSpPr>
          <p:spPr>
            <a:xfrm>
              <a:off x="4182351" y="3042349"/>
              <a:ext cx="1033059" cy="1146250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BCFE15E-28A7-4872-BFF5-C37C93D938A7}"/>
                </a:ext>
              </a:extLst>
            </p:cNvPr>
            <p:cNvCxnSpPr>
              <a:stCxn id="127" idx="6"/>
              <a:endCxn id="136" idx="2"/>
            </p:cNvCxnSpPr>
            <p:nvPr/>
          </p:nvCxnSpPr>
          <p:spPr>
            <a:xfrm>
              <a:off x="4182351" y="3042349"/>
              <a:ext cx="1033059" cy="1528332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3CC68B6E-9D8F-486B-A906-97602E5903E0}"/>
                </a:ext>
              </a:extLst>
            </p:cNvPr>
            <p:cNvCxnSpPr>
              <a:stCxn id="128" idx="6"/>
              <a:endCxn id="132" idx="2"/>
            </p:cNvCxnSpPr>
            <p:nvPr/>
          </p:nvCxnSpPr>
          <p:spPr>
            <a:xfrm flipV="1">
              <a:off x="4182351" y="3042349"/>
              <a:ext cx="1033059" cy="382083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FC1C02C4-4F88-4C46-A33C-B90349153DE0}"/>
                </a:ext>
              </a:extLst>
            </p:cNvPr>
            <p:cNvCxnSpPr>
              <a:stCxn id="128" idx="6"/>
              <a:endCxn id="133" idx="2"/>
            </p:cNvCxnSpPr>
            <p:nvPr/>
          </p:nvCxnSpPr>
          <p:spPr>
            <a:xfrm>
              <a:off x="4182351" y="3424432"/>
              <a:ext cx="1033059" cy="0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D1BEDA7D-9DE5-4356-B9A8-E78E038281EF}"/>
                </a:ext>
              </a:extLst>
            </p:cNvPr>
            <p:cNvCxnSpPr>
              <a:stCxn id="128" idx="6"/>
              <a:endCxn id="134" idx="2"/>
            </p:cNvCxnSpPr>
            <p:nvPr/>
          </p:nvCxnSpPr>
          <p:spPr>
            <a:xfrm>
              <a:off x="4182351" y="3424432"/>
              <a:ext cx="1033059" cy="382083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A522867D-70B2-45A3-BB75-22A9527E8669}"/>
                </a:ext>
              </a:extLst>
            </p:cNvPr>
            <p:cNvCxnSpPr>
              <a:stCxn id="128" idx="6"/>
              <a:endCxn id="135" idx="2"/>
            </p:cNvCxnSpPr>
            <p:nvPr/>
          </p:nvCxnSpPr>
          <p:spPr>
            <a:xfrm>
              <a:off x="4182351" y="3424432"/>
              <a:ext cx="1033059" cy="764166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612788EF-3375-4C27-B153-95E327F2343E}"/>
                </a:ext>
              </a:extLst>
            </p:cNvPr>
            <p:cNvCxnSpPr>
              <a:stCxn id="128" idx="6"/>
              <a:endCxn id="136" idx="2"/>
            </p:cNvCxnSpPr>
            <p:nvPr/>
          </p:nvCxnSpPr>
          <p:spPr>
            <a:xfrm>
              <a:off x="4182351" y="3424432"/>
              <a:ext cx="1033059" cy="1146251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903B1CD3-66BE-4CD2-B349-07B6C5DC9C85}"/>
                </a:ext>
              </a:extLst>
            </p:cNvPr>
            <p:cNvCxnSpPr>
              <a:stCxn id="129" idx="6"/>
              <a:endCxn id="132" idx="2"/>
            </p:cNvCxnSpPr>
            <p:nvPr/>
          </p:nvCxnSpPr>
          <p:spPr>
            <a:xfrm flipV="1">
              <a:off x="4182351" y="3042349"/>
              <a:ext cx="1033059" cy="764164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38C04A0C-BF07-4F75-8391-789A9B33DF6C}"/>
                </a:ext>
              </a:extLst>
            </p:cNvPr>
            <p:cNvCxnSpPr>
              <a:stCxn id="129" idx="6"/>
              <a:endCxn id="133" idx="2"/>
            </p:cNvCxnSpPr>
            <p:nvPr/>
          </p:nvCxnSpPr>
          <p:spPr>
            <a:xfrm flipV="1">
              <a:off x="4182351" y="3424432"/>
              <a:ext cx="1033059" cy="382083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7E8F066-CBE7-4D26-AAD2-2941EF3A9010}"/>
                </a:ext>
              </a:extLst>
            </p:cNvPr>
            <p:cNvCxnSpPr>
              <a:stCxn id="129" idx="6"/>
              <a:endCxn id="134" idx="2"/>
            </p:cNvCxnSpPr>
            <p:nvPr/>
          </p:nvCxnSpPr>
          <p:spPr>
            <a:xfrm>
              <a:off x="4182351" y="3806515"/>
              <a:ext cx="1033059" cy="0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FF4286F-05FB-4592-BBC1-BD8328FC0F54}"/>
                </a:ext>
              </a:extLst>
            </p:cNvPr>
            <p:cNvCxnSpPr>
              <a:stCxn id="129" idx="6"/>
              <a:endCxn id="135" idx="2"/>
            </p:cNvCxnSpPr>
            <p:nvPr/>
          </p:nvCxnSpPr>
          <p:spPr>
            <a:xfrm>
              <a:off x="4182351" y="3806515"/>
              <a:ext cx="1033059" cy="382084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590E30D5-C577-40AF-A42B-ECFED23FD801}"/>
                </a:ext>
              </a:extLst>
            </p:cNvPr>
            <p:cNvCxnSpPr>
              <a:stCxn id="129" idx="6"/>
              <a:endCxn id="136" idx="2"/>
            </p:cNvCxnSpPr>
            <p:nvPr/>
          </p:nvCxnSpPr>
          <p:spPr>
            <a:xfrm>
              <a:off x="4182351" y="3806515"/>
              <a:ext cx="1033059" cy="764168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771D5A78-74C8-4CDE-8CEF-ED937A866A93}"/>
                </a:ext>
              </a:extLst>
            </p:cNvPr>
            <p:cNvCxnSpPr>
              <a:stCxn id="130" idx="6"/>
              <a:endCxn id="132" idx="2"/>
            </p:cNvCxnSpPr>
            <p:nvPr/>
          </p:nvCxnSpPr>
          <p:spPr>
            <a:xfrm flipV="1">
              <a:off x="4182351" y="3042349"/>
              <a:ext cx="1033059" cy="1146250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420A9CBF-FFCE-4325-8591-694D1313B2B0}"/>
                </a:ext>
              </a:extLst>
            </p:cNvPr>
            <p:cNvCxnSpPr>
              <a:stCxn id="130" idx="6"/>
              <a:endCxn id="133" idx="2"/>
            </p:cNvCxnSpPr>
            <p:nvPr/>
          </p:nvCxnSpPr>
          <p:spPr>
            <a:xfrm flipV="1">
              <a:off x="4182351" y="3424432"/>
              <a:ext cx="1033059" cy="764166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1E40D06-6D8E-4DC3-AB27-6AB84A93D351}"/>
                </a:ext>
              </a:extLst>
            </p:cNvPr>
            <p:cNvCxnSpPr>
              <a:stCxn id="130" idx="6"/>
              <a:endCxn id="134" idx="2"/>
            </p:cNvCxnSpPr>
            <p:nvPr/>
          </p:nvCxnSpPr>
          <p:spPr>
            <a:xfrm flipV="1">
              <a:off x="4182351" y="3806515"/>
              <a:ext cx="1033059" cy="382084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6370DF84-BA5E-467D-99DB-800C4AE13E04}"/>
                </a:ext>
              </a:extLst>
            </p:cNvPr>
            <p:cNvCxnSpPr>
              <a:stCxn id="130" idx="6"/>
              <a:endCxn id="135" idx="2"/>
            </p:cNvCxnSpPr>
            <p:nvPr/>
          </p:nvCxnSpPr>
          <p:spPr>
            <a:xfrm>
              <a:off x="4182351" y="4188598"/>
              <a:ext cx="1033059" cy="0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9883CD19-040E-4558-A4D0-7EF90F022C85}"/>
                </a:ext>
              </a:extLst>
            </p:cNvPr>
            <p:cNvCxnSpPr>
              <a:stCxn id="130" idx="6"/>
              <a:endCxn id="136" idx="2"/>
            </p:cNvCxnSpPr>
            <p:nvPr/>
          </p:nvCxnSpPr>
          <p:spPr>
            <a:xfrm>
              <a:off x="4182351" y="4188598"/>
              <a:ext cx="1033059" cy="382084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9B80E073-97C7-4F53-9680-FA7A7AA732F4}"/>
                </a:ext>
              </a:extLst>
            </p:cNvPr>
            <p:cNvCxnSpPr>
              <a:stCxn id="131" idx="6"/>
              <a:endCxn id="132" idx="2"/>
            </p:cNvCxnSpPr>
            <p:nvPr/>
          </p:nvCxnSpPr>
          <p:spPr>
            <a:xfrm flipV="1">
              <a:off x="4182351" y="3042349"/>
              <a:ext cx="1033059" cy="1528332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D0111FC9-EC2F-4C1D-81B8-3433ACDCCB3B}"/>
                </a:ext>
              </a:extLst>
            </p:cNvPr>
            <p:cNvCxnSpPr>
              <a:stCxn id="131" idx="6"/>
              <a:endCxn id="133" idx="2"/>
            </p:cNvCxnSpPr>
            <p:nvPr/>
          </p:nvCxnSpPr>
          <p:spPr>
            <a:xfrm flipV="1">
              <a:off x="4182351" y="3424432"/>
              <a:ext cx="1033059" cy="1146251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C48A3787-2440-40B6-ACB3-83488EAAC101}"/>
                </a:ext>
              </a:extLst>
            </p:cNvPr>
            <p:cNvCxnSpPr>
              <a:stCxn id="131" idx="6"/>
              <a:endCxn id="134" idx="2"/>
            </p:cNvCxnSpPr>
            <p:nvPr/>
          </p:nvCxnSpPr>
          <p:spPr>
            <a:xfrm flipV="1">
              <a:off x="4182351" y="3806515"/>
              <a:ext cx="1033059" cy="764168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7D0D7EBC-B925-4B1C-B39A-8A2A61A727EF}"/>
                </a:ext>
              </a:extLst>
            </p:cNvPr>
            <p:cNvCxnSpPr>
              <a:stCxn id="131" idx="6"/>
              <a:endCxn id="135" idx="2"/>
            </p:cNvCxnSpPr>
            <p:nvPr/>
          </p:nvCxnSpPr>
          <p:spPr>
            <a:xfrm flipV="1">
              <a:off x="4182351" y="4188598"/>
              <a:ext cx="1033059" cy="382084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852EA4CF-E980-44D7-89B2-CDED8388FDCA}"/>
                </a:ext>
              </a:extLst>
            </p:cNvPr>
            <p:cNvCxnSpPr>
              <a:stCxn id="131" idx="6"/>
              <a:endCxn id="136" idx="2"/>
            </p:cNvCxnSpPr>
            <p:nvPr/>
          </p:nvCxnSpPr>
          <p:spPr>
            <a:xfrm>
              <a:off x="4182351" y="4570683"/>
              <a:ext cx="1033059" cy="0"/>
            </a:xfrm>
            <a:prstGeom prst="line">
              <a:avLst/>
            </a:prstGeom>
            <a:noFill/>
            <a:ln w="19050" cap="flat" cmpd="sng" algn="ctr">
              <a:solidFill>
                <a:srgbClr val="9BBB5C"/>
              </a:solidFill>
              <a:prstDash val="solid"/>
              <a:miter lim="800000"/>
            </a:ln>
            <a:effectLst/>
          </p:spPr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B4385B14-C499-4775-ADB3-035685181381}"/>
                </a:ext>
              </a:extLst>
            </p:cNvPr>
            <p:cNvCxnSpPr>
              <a:stCxn id="143" idx="6"/>
              <a:endCxn id="127" idx="2"/>
            </p:cNvCxnSpPr>
            <p:nvPr/>
          </p:nvCxnSpPr>
          <p:spPr>
            <a:xfrm>
              <a:off x="2520876" y="2646668"/>
              <a:ext cx="1347432" cy="395681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B9E27075-ED97-47E3-9A9D-BE816E442123}"/>
                </a:ext>
              </a:extLst>
            </p:cNvPr>
            <p:cNvCxnSpPr>
              <a:stCxn id="143" idx="6"/>
              <a:endCxn id="128" idx="2"/>
            </p:cNvCxnSpPr>
            <p:nvPr/>
          </p:nvCxnSpPr>
          <p:spPr>
            <a:xfrm>
              <a:off x="2520876" y="2646668"/>
              <a:ext cx="1347432" cy="777764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53EB4CD-52F5-4C65-9515-920A3CD10CA9}"/>
                </a:ext>
              </a:extLst>
            </p:cNvPr>
            <p:cNvCxnSpPr>
              <a:stCxn id="143" idx="6"/>
              <a:endCxn id="129" idx="2"/>
            </p:cNvCxnSpPr>
            <p:nvPr/>
          </p:nvCxnSpPr>
          <p:spPr>
            <a:xfrm>
              <a:off x="2520876" y="2646668"/>
              <a:ext cx="1347432" cy="1159847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15879D9D-903B-4216-BA5D-4352508584E8}"/>
                </a:ext>
              </a:extLst>
            </p:cNvPr>
            <p:cNvCxnSpPr>
              <a:stCxn id="143" idx="6"/>
              <a:endCxn id="130" idx="2"/>
            </p:cNvCxnSpPr>
            <p:nvPr/>
          </p:nvCxnSpPr>
          <p:spPr>
            <a:xfrm>
              <a:off x="2520876" y="2646668"/>
              <a:ext cx="1347432" cy="1541931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72D8D33B-8FF7-43EC-93BE-B758F083BC10}"/>
                </a:ext>
              </a:extLst>
            </p:cNvPr>
            <p:cNvCxnSpPr>
              <a:stCxn id="143" idx="6"/>
              <a:endCxn id="131" idx="1"/>
            </p:cNvCxnSpPr>
            <p:nvPr/>
          </p:nvCxnSpPr>
          <p:spPr>
            <a:xfrm>
              <a:off x="2520876" y="2646668"/>
              <a:ext cx="1393423" cy="1812984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8D98B79F-8611-4A1C-B733-4779C3AE0AA3}"/>
                </a:ext>
              </a:extLst>
            </p:cNvPr>
            <p:cNvCxnSpPr>
              <a:stCxn id="144" idx="6"/>
              <a:endCxn id="127" idx="2"/>
            </p:cNvCxnSpPr>
            <p:nvPr/>
          </p:nvCxnSpPr>
          <p:spPr>
            <a:xfrm>
              <a:off x="2520876" y="3033283"/>
              <a:ext cx="1347432" cy="9065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4985B8E-F3AA-468A-9FA8-1192C90975DB}"/>
                </a:ext>
              </a:extLst>
            </p:cNvPr>
            <p:cNvCxnSpPr>
              <a:stCxn id="144" idx="6"/>
              <a:endCxn id="128" idx="2"/>
            </p:cNvCxnSpPr>
            <p:nvPr/>
          </p:nvCxnSpPr>
          <p:spPr>
            <a:xfrm>
              <a:off x="2520876" y="3033283"/>
              <a:ext cx="1347432" cy="391148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9528249A-DB4D-4506-AA70-AFC015FF4413}"/>
                </a:ext>
              </a:extLst>
            </p:cNvPr>
            <p:cNvCxnSpPr>
              <a:stCxn id="144" idx="6"/>
              <a:endCxn id="129" idx="2"/>
            </p:cNvCxnSpPr>
            <p:nvPr/>
          </p:nvCxnSpPr>
          <p:spPr>
            <a:xfrm>
              <a:off x="2520876" y="3033283"/>
              <a:ext cx="1347432" cy="773232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8B82C1C7-A50E-4733-8273-F2910CEE9410}"/>
                </a:ext>
              </a:extLst>
            </p:cNvPr>
            <p:cNvCxnSpPr>
              <a:stCxn id="144" idx="6"/>
              <a:endCxn id="130" idx="2"/>
            </p:cNvCxnSpPr>
            <p:nvPr/>
          </p:nvCxnSpPr>
          <p:spPr>
            <a:xfrm>
              <a:off x="2520876" y="3033283"/>
              <a:ext cx="1347432" cy="1155315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A55E48C6-7A2D-473F-86AD-5D746C342B13}"/>
                </a:ext>
              </a:extLst>
            </p:cNvPr>
            <p:cNvCxnSpPr>
              <a:stCxn id="144" idx="6"/>
              <a:endCxn id="131" idx="2"/>
            </p:cNvCxnSpPr>
            <p:nvPr/>
          </p:nvCxnSpPr>
          <p:spPr>
            <a:xfrm>
              <a:off x="2520876" y="3033283"/>
              <a:ext cx="1347432" cy="1537399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60E50CFC-E8AD-45EF-BF69-2116288A8EC2}"/>
                </a:ext>
              </a:extLst>
            </p:cNvPr>
            <p:cNvCxnSpPr>
              <a:stCxn id="145" idx="6"/>
              <a:endCxn id="127" idx="2"/>
            </p:cNvCxnSpPr>
            <p:nvPr/>
          </p:nvCxnSpPr>
          <p:spPr>
            <a:xfrm flipV="1">
              <a:off x="2520876" y="3042349"/>
              <a:ext cx="1347432" cy="377552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6086DAD7-F11A-45FC-9F3D-3006B2A5CBAB}"/>
                </a:ext>
              </a:extLst>
            </p:cNvPr>
            <p:cNvCxnSpPr>
              <a:stCxn id="145" idx="6"/>
              <a:endCxn id="128" idx="2"/>
            </p:cNvCxnSpPr>
            <p:nvPr/>
          </p:nvCxnSpPr>
          <p:spPr>
            <a:xfrm>
              <a:off x="2520876" y="3419900"/>
              <a:ext cx="1347432" cy="4532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AF3376CB-24E9-4160-AA14-9CEBA0AA8003}"/>
                </a:ext>
              </a:extLst>
            </p:cNvPr>
            <p:cNvCxnSpPr>
              <a:stCxn id="145" idx="6"/>
              <a:endCxn id="129" idx="2"/>
            </p:cNvCxnSpPr>
            <p:nvPr/>
          </p:nvCxnSpPr>
          <p:spPr>
            <a:xfrm>
              <a:off x="2520876" y="3419900"/>
              <a:ext cx="1347432" cy="386615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B28A00FB-D8DA-4BA0-8E98-7A160C8BE850}"/>
                </a:ext>
              </a:extLst>
            </p:cNvPr>
            <p:cNvCxnSpPr>
              <a:stCxn id="145" idx="6"/>
              <a:endCxn id="130" idx="2"/>
            </p:cNvCxnSpPr>
            <p:nvPr/>
          </p:nvCxnSpPr>
          <p:spPr>
            <a:xfrm>
              <a:off x="2520876" y="3419900"/>
              <a:ext cx="1347432" cy="768698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9BD59F9F-B721-4CF4-B962-B3668E760630}"/>
                </a:ext>
              </a:extLst>
            </p:cNvPr>
            <p:cNvCxnSpPr>
              <a:stCxn id="145" idx="6"/>
              <a:endCxn id="131" idx="2"/>
            </p:cNvCxnSpPr>
            <p:nvPr/>
          </p:nvCxnSpPr>
          <p:spPr>
            <a:xfrm>
              <a:off x="2520876" y="3419900"/>
              <a:ext cx="1347432" cy="1150782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1BED9A2B-B463-4229-87CD-8C6C23EF7BEB}"/>
                </a:ext>
              </a:extLst>
            </p:cNvPr>
            <p:cNvCxnSpPr>
              <a:cxnSpLocks/>
              <a:stCxn id="146" idx="6"/>
              <a:endCxn id="127" idx="2"/>
            </p:cNvCxnSpPr>
            <p:nvPr/>
          </p:nvCxnSpPr>
          <p:spPr>
            <a:xfrm flipV="1">
              <a:off x="2520876" y="3042349"/>
              <a:ext cx="1347432" cy="764166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8E845345-7DAA-413E-A252-FDA61EACE14E}"/>
                </a:ext>
              </a:extLst>
            </p:cNvPr>
            <p:cNvCxnSpPr>
              <a:stCxn id="146" idx="6"/>
              <a:endCxn id="128" idx="2"/>
            </p:cNvCxnSpPr>
            <p:nvPr/>
          </p:nvCxnSpPr>
          <p:spPr>
            <a:xfrm flipV="1">
              <a:off x="2520876" y="3424432"/>
              <a:ext cx="1347432" cy="382083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82F3CFB7-FE77-49A5-9CEF-5B4945598E68}"/>
                </a:ext>
              </a:extLst>
            </p:cNvPr>
            <p:cNvCxnSpPr>
              <a:stCxn id="146" idx="6"/>
              <a:endCxn id="129" idx="2"/>
            </p:cNvCxnSpPr>
            <p:nvPr/>
          </p:nvCxnSpPr>
          <p:spPr>
            <a:xfrm>
              <a:off x="2520876" y="3806515"/>
              <a:ext cx="1347432" cy="0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14E8596C-662E-487A-9188-962CE97D2B3B}"/>
                </a:ext>
              </a:extLst>
            </p:cNvPr>
            <p:cNvCxnSpPr>
              <a:stCxn id="146" idx="6"/>
              <a:endCxn id="130" idx="2"/>
            </p:cNvCxnSpPr>
            <p:nvPr/>
          </p:nvCxnSpPr>
          <p:spPr>
            <a:xfrm>
              <a:off x="2520876" y="3806515"/>
              <a:ext cx="1347432" cy="382083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B7DD1E6A-4FD6-4D21-AAD2-370E78B46A73}"/>
                </a:ext>
              </a:extLst>
            </p:cNvPr>
            <p:cNvCxnSpPr>
              <a:stCxn id="146" idx="6"/>
              <a:endCxn id="131" idx="2"/>
            </p:cNvCxnSpPr>
            <p:nvPr/>
          </p:nvCxnSpPr>
          <p:spPr>
            <a:xfrm>
              <a:off x="2520876" y="3806515"/>
              <a:ext cx="1347432" cy="764168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F9E988A6-7675-4B67-B59C-C3E1CB8AFC7D}"/>
                </a:ext>
              </a:extLst>
            </p:cNvPr>
            <p:cNvCxnSpPr>
              <a:stCxn id="147" idx="6"/>
              <a:endCxn id="127" idx="2"/>
            </p:cNvCxnSpPr>
            <p:nvPr/>
          </p:nvCxnSpPr>
          <p:spPr>
            <a:xfrm flipV="1">
              <a:off x="2520876" y="3042349"/>
              <a:ext cx="1347432" cy="1150781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35F2913A-7279-4842-806E-BF3F61488E6A}"/>
                </a:ext>
              </a:extLst>
            </p:cNvPr>
            <p:cNvCxnSpPr>
              <a:stCxn id="147" idx="6"/>
              <a:endCxn id="128" idx="2"/>
            </p:cNvCxnSpPr>
            <p:nvPr/>
          </p:nvCxnSpPr>
          <p:spPr>
            <a:xfrm flipV="1">
              <a:off x="2520876" y="3424432"/>
              <a:ext cx="1347432" cy="768698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6353D4AA-0BF1-4634-BEDB-2D40107BF6A2}"/>
                </a:ext>
              </a:extLst>
            </p:cNvPr>
            <p:cNvCxnSpPr>
              <a:stCxn id="147" idx="6"/>
              <a:endCxn id="129" idx="2"/>
            </p:cNvCxnSpPr>
            <p:nvPr/>
          </p:nvCxnSpPr>
          <p:spPr>
            <a:xfrm flipV="1">
              <a:off x="2520876" y="3806515"/>
              <a:ext cx="1347432" cy="386615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3F3C0084-4F62-45A7-8677-18265C71E60D}"/>
                </a:ext>
              </a:extLst>
            </p:cNvPr>
            <p:cNvCxnSpPr>
              <a:stCxn id="147" idx="6"/>
              <a:endCxn id="130" idx="2"/>
            </p:cNvCxnSpPr>
            <p:nvPr/>
          </p:nvCxnSpPr>
          <p:spPr>
            <a:xfrm flipV="1">
              <a:off x="2520876" y="4188598"/>
              <a:ext cx="1347432" cy="4532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8D07D66C-D9B7-4D3A-9AFC-AA0FF3DA537E}"/>
                </a:ext>
              </a:extLst>
            </p:cNvPr>
            <p:cNvCxnSpPr>
              <a:stCxn id="147" idx="6"/>
              <a:endCxn id="131" idx="2"/>
            </p:cNvCxnSpPr>
            <p:nvPr/>
          </p:nvCxnSpPr>
          <p:spPr>
            <a:xfrm>
              <a:off x="2520876" y="4193130"/>
              <a:ext cx="1347432" cy="377553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45A5E6E7-0484-4903-AA49-F7E45514FA20}"/>
                </a:ext>
              </a:extLst>
            </p:cNvPr>
            <p:cNvCxnSpPr>
              <a:stCxn id="148" idx="6"/>
              <a:endCxn id="127" idx="2"/>
            </p:cNvCxnSpPr>
            <p:nvPr/>
          </p:nvCxnSpPr>
          <p:spPr>
            <a:xfrm flipV="1">
              <a:off x="2520876" y="3042349"/>
              <a:ext cx="1347432" cy="1537397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D074B627-A825-4F66-8C88-2F43ECD2FE9A}"/>
                </a:ext>
              </a:extLst>
            </p:cNvPr>
            <p:cNvCxnSpPr>
              <a:stCxn id="148" idx="6"/>
              <a:endCxn id="128" idx="2"/>
            </p:cNvCxnSpPr>
            <p:nvPr/>
          </p:nvCxnSpPr>
          <p:spPr>
            <a:xfrm flipV="1">
              <a:off x="2520876" y="3424432"/>
              <a:ext cx="1347432" cy="1155314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832D91D2-C4BF-4BF4-BB6D-97A56F04B546}"/>
                </a:ext>
              </a:extLst>
            </p:cNvPr>
            <p:cNvCxnSpPr>
              <a:stCxn id="148" idx="6"/>
              <a:endCxn id="129" idx="2"/>
            </p:cNvCxnSpPr>
            <p:nvPr/>
          </p:nvCxnSpPr>
          <p:spPr>
            <a:xfrm flipV="1">
              <a:off x="2520876" y="3806515"/>
              <a:ext cx="1347432" cy="773231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AA549081-0C5E-4980-AB3B-901A3A8B88DF}"/>
                </a:ext>
              </a:extLst>
            </p:cNvPr>
            <p:cNvCxnSpPr>
              <a:stCxn id="148" idx="6"/>
              <a:endCxn id="130" idx="2"/>
            </p:cNvCxnSpPr>
            <p:nvPr/>
          </p:nvCxnSpPr>
          <p:spPr>
            <a:xfrm flipV="1">
              <a:off x="2520876" y="4188598"/>
              <a:ext cx="1347432" cy="391147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10813C0A-95A4-4B2D-A693-E4A17D1F59CE}"/>
                </a:ext>
              </a:extLst>
            </p:cNvPr>
            <p:cNvCxnSpPr>
              <a:stCxn id="148" idx="6"/>
              <a:endCxn id="131" idx="2"/>
            </p:cNvCxnSpPr>
            <p:nvPr/>
          </p:nvCxnSpPr>
          <p:spPr>
            <a:xfrm flipV="1">
              <a:off x="2520876" y="4570683"/>
              <a:ext cx="1347432" cy="9063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E4E28313-3E03-4550-B1E5-DEF79A3DD71E}"/>
                </a:ext>
              </a:extLst>
            </p:cNvPr>
            <p:cNvCxnSpPr>
              <a:stCxn id="149" idx="6"/>
              <a:endCxn id="127" idx="2"/>
            </p:cNvCxnSpPr>
            <p:nvPr/>
          </p:nvCxnSpPr>
          <p:spPr>
            <a:xfrm flipV="1">
              <a:off x="2520876" y="3042349"/>
              <a:ext cx="1347432" cy="1924015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3AFE8999-DE2C-4266-B969-CD49EF38C142}"/>
                </a:ext>
              </a:extLst>
            </p:cNvPr>
            <p:cNvCxnSpPr>
              <a:stCxn id="149" idx="6"/>
              <a:endCxn id="128" idx="2"/>
            </p:cNvCxnSpPr>
            <p:nvPr/>
          </p:nvCxnSpPr>
          <p:spPr>
            <a:xfrm flipV="1">
              <a:off x="2520876" y="3424432"/>
              <a:ext cx="1347432" cy="1541932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4FA43D2B-01AD-4017-99CA-70404638116F}"/>
                </a:ext>
              </a:extLst>
            </p:cNvPr>
            <p:cNvCxnSpPr>
              <a:stCxn id="149" idx="6"/>
              <a:endCxn id="129" idx="2"/>
            </p:cNvCxnSpPr>
            <p:nvPr/>
          </p:nvCxnSpPr>
          <p:spPr>
            <a:xfrm flipV="1">
              <a:off x="2520876" y="3806515"/>
              <a:ext cx="1347432" cy="1159849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C6332C6C-2AF0-427D-9409-614A4252C455}"/>
                </a:ext>
              </a:extLst>
            </p:cNvPr>
            <p:cNvCxnSpPr>
              <a:stCxn id="149" idx="6"/>
              <a:endCxn id="130" idx="2"/>
            </p:cNvCxnSpPr>
            <p:nvPr/>
          </p:nvCxnSpPr>
          <p:spPr>
            <a:xfrm flipV="1">
              <a:off x="2520876" y="4188598"/>
              <a:ext cx="1347432" cy="777765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987BE14-6305-47A3-828C-A742E7A0DC2C}"/>
                </a:ext>
              </a:extLst>
            </p:cNvPr>
            <p:cNvCxnSpPr>
              <a:stCxn id="149" idx="6"/>
              <a:endCxn id="131" idx="2"/>
            </p:cNvCxnSpPr>
            <p:nvPr/>
          </p:nvCxnSpPr>
          <p:spPr>
            <a:xfrm flipV="1">
              <a:off x="2520876" y="4570683"/>
              <a:ext cx="1347432" cy="395681"/>
            </a:xfrm>
            <a:prstGeom prst="line">
              <a:avLst/>
            </a:prstGeom>
            <a:noFill/>
            <a:ln w="19050" cap="flat" cmpd="sng" algn="ctr">
              <a:solidFill>
                <a:srgbClr val="1EA185"/>
              </a:solidFill>
              <a:prstDash val="solid"/>
              <a:miter lim="800000"/>
            </a:ln>
            <a:effectLst/>
          </p:spPr>
        </p:cxn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4BF63A25-AF6E-482B-AA57-640D384A7010}"/>
                </a:ext>
              </a:extLst>
            </p:cNvPr>
            <p:cNvSpPr txBox="1"/>
            <p:nvPr/>
          </p:nvSpPr>
          <p:spPr>
            <a:xfrm>
              <a:off x="1653727" y="1766171"/>
              <a:ext cx="14202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</a:rPr>
                <a:t>Input Layer</a:t>
              </a: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9076FF6A-3DA8-4DA0-ABEB-C7269A944F68}"/>
                </a:ext>
              </a:extLst>
            </p:cNvPr>
            <p:cNvSpPr txBox="1"/>
            <p:nvPr/>
          </p:nvSpPr>
          <p:spPr>
            <a:xfrm>
              <a:off x="3965483" y="1766171"/>
              <a:ext cx="14345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</a:rPr>
                <a:t>Hidden layer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0E2985BC-0196-4319-BC23-DC947E18E90A}"/>
                </a:ext>
              </a:extLst>
            </p:cNvPr>
            <p:cNvSpPr txBox="1"/>
            <p:nvPr/>
          </p:nvSpPr>
          <p:spPr>
            <a:xfrm>
              <a:off x="6230376" y="1766171"/>
              <a:ext cx="15738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</a:rPr>
                <a:t>Output Layer</a:t>
              </a:r>
            </a:p>
          </p:txBody>
        </p:sp>
        <p:cxnSp>
          <p:nvCxnSpPr>
            <p:cNvPr id="231" name="Connector: Elbow 230">
              <a:extLst>
                <a:ext uri="{FF2B5EF4-FFF2-40B4-BE49-F238E27FC236}">
                  <a16:creationId xmlns:a16="http://schemas.microsoft.com/office/drawing/2014/main" id="{C67E06C2-75C8-43B1-BC55-41391E840833}"/>
                </a:ext>
              </a:extLst>
            </p:cNvPr>
            <p:cNvCxnSpPr>
              <a:cxnSpLocks/>
              <a:stCxn id="126" idx="0"/>
              <a:endCxn id="124" idx="0"/>
            </p:cNvCxnSpPr>
            <p:nvPr/>
          </p:nvCxnSpPr>
          <p:spPr>
            <a:xfrm rot="16200000" flipV="1">
              <a:off x="5850032" y="406151"/>
              <a:ext cx="14109" cy="2334550"/>
            </a:xfrm>
            <a:prstGeom prst="bentConnector3">
              <a:avLst>
                <a:gd name="adj1" fmla="val 1800000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32" name="Connector: Elbow 231">
              <a:extLst>
                <a:ext uri="{FF2B5EF4-FFF2-40B4-BE49-F238E27FC236}">
                  <a16:creationId xmlns:a16="http://schemas.microsoft.com/office/drawing/2014/main" id="{176D316A-960D-467D-B655-BF46F18293AE}"/>
                </a:ext>
              </a:extLst>
            </p:cNvPr>
            <p:cNvCxnSpPr>
              <a:cxnSpLocks/>
              <a:stCxn id="125" idx="2"/>
              <a:endCxn id="123" idx="2"/>
            </p:cNvCxnSpPr>
            <p:nvPr/>
          </p:nvCxnSpPr>
          <p:spPr>
            <a:xfrm rot="5400000">
              <a:off x="5846066" y="4123836"/>
              <a:ext cx="14109" cy="2321473"/>
            </a:xfrm>
            <a:prstGeom prst="bentConnector3">
              <a:avLst>
                <a:gd name="adj1" fmla="val 1800000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33" name="Trapezoid 232">
              <a:extLst>
                <a:ext uri="{FF2B5EF4-FFF2-40B4-BE49-F238E27FC236}">
                  <a16:creationId xmlns:a16="http://schemas.microsoft.com/office/drawing/2014/main" id="{0B0BEF19-BE84-4DB1-8AD7-E3A13D2FA149}"/>
                </a:ext>
              </a:extLst>
            </p:cNvPr>
            <p:cNvSpPr/>
            <p:nvPr/>
          </p:nvSpPr>
          <p:spPr bwMode="auto">
            <a:xfrm rot="5400000">
              <a:off x="8131477" y="3028396"/>
              <a:ext cx="1895797" cy="1339655"/>
            </a:xfrm>
            <a:prstGeom prst="trapezoid">
              <a:avLst>
                <a:gd name="adj" fmla="val 70757"/>
              </a:avLst>
            </a:prstGeom>
            <a:gradFill flip="none" rotWithShape="1">
              <a:gsLst>
                <a:gs pos="97000">
                  <a:srgbClr val="445469">
                    <a:lumMod val="60000"/>
                    <a:lumOff val="40000"/>
                  </a:srgbClr>
                </a:gs>
                <a:gs pos="11000">
                  <a:sysClr val="window" lastClr="FFFFFF">
                    <a:lumMod val="85000"/>
                    <a:alpha val="2000"/>
                  </a:sysClr>
                </a:gs>
              </a:gsLst>
              <a:lin ang="15600000" scaled="0"/>
              <a:tileRect/>
            </a:gradFill>
            <a:ln>
              <a:noFill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FD02F29-138A-4FA5-A3B6-E8EC83E9F000}"/>
                </a:ext>
              </a:extLst>
            </p:cNvPr>
            <p:cNvSpPr/>
            <p:nvPr/>
          </p:nvSpPr>
          <p:spPr>
            <a:xfrm>
              <a:off x="8571106" y="3226591"/>
              <a:ext cx="545196" cy="902011"/>
            </a:xfrm>
            <a:custGeom>
              <a:avLst/>
              <a:gdLst>
                <a:gd name="connsiteX0" fmla="*/ 1784929 w 3013965"/>
                <a:gd name="connsiteY0" fmla="*/ 4616134 h 4986520"/>
                <a:gd name="connsiteX1" fmla="*/ 1864237 w 3013965"/>
                <a:gd name="connsiteY1" fmla="*/ 4715575 h 4986520"/>
                <a:gd name="connsiteX2" fmla="*/ 1802134 w 3013965"/>
                <a:gd name="connsiteY2" fmla="*/ 4798728 h 4986520"/>
                <a:gd name="connsiteX3" fmla="*/ 1262257 w 3013965"/>
                <a:gd name="connsiteY3" fmla="*/ 4978941 h 4986520"/>
                <a:gd name="connsiteX4" fmla="*/ 1134241 w 3013965"/>
                <a:gd name="connsiteY4" fmla="*/ 4918362 h 4986520"/>
                <a:gd name="connsiteX5" fmla="*/ 1207584 w 3013965"/>
                <a:gd name="connsiteY5" fmla="*/ 4796347 h 4986520"/>
                <a:gd name="connsiteX6" fmla="*/ 1734126 w 3013965"/>
                <a:gd name="connsiteY6" fmla="*/ 4622135 h 4986520"/>
                <a:gd name="connsiteX7" fmla="*/ 1784929 w 3013965"/>
                <a:gd name="connsiteY7" fmla="*/ 4616134 h 4986520"/>
                <a:gd name="connsiteX8" fmla="*/ 1941435 w 3013965"/>
                <a:gd name="connsiteY8" fmla="*/ 4281855 h 4986520"/>
                <a:gd name="connsiteX9" fmla="*/ 2024829 w 3013965"/>
                <a:gd name="connsiteY9" fmla="*/ 4374961 h 4986520"/>
                <a:gd name="connsiteX10" fmla="*/ 1946248 w 3013965"/>
                <a:gd name="connsiteY10" fmla="*/ 4470211 h 4986520"/>
                <a:gd name="connsiteX11" fmla="*/ 1279498 w 3013965"/>
                <a:gd name="connsiteY11" fmla="*/ 4689952 h 4986520"/>
                <a:gd name="connsiteX12" fmla="*/ 1117573 w 3013965"/>
                <a:gd name="connsiteY12" fmla="*/ 4745007 h 4986520"/>
                <a:gd name="connsiteX13" fmla="*/ 994319 w 3013965"/>
                <a:gd name="connsiteY13" fmla="*/ 4687857 h 4986520"/>
                <a:gd name="connsiteX14" fmla="*/ 1051793 w 3013965"/>
                <a:gd name="connsiteY14" fmla="*/ 4564537 h 4986520"/>
                <a:gd name="connsiteX15" fmla="*/ 1057375 w 3013965"/>
                <a:gd name="connsiteY15" fmla="*/ 4562698 h 4986520"/>
                <a:gd name="connsiteX16" fmla="*/ 1556961 w 3013965"/>
                <a:gd name="connsiteY16" fmla="*/ 4397059 h 4986520"/>
                <a:gd name="connsiteX17" fmla="*/ 1890336 w 3013965"/>
                <a:gd name="connsiteY17" fmla="*/ 4287521 h 4986520"/>
                <a:gd name="connsiteX18" fmla="*/ 1941435 w 3013965"/>
                <a:gd name="connsiteY18" fmla="*/ 4281855 h 4986520"/>
                <a:gd name="connsiteX19" fmla="*/ 1775671 w 3013965"/>
                <a:gd name="connsiteY19" fmla="*/ 2431607 h 4986520"/>
                <a:gd name="connsiteX20" fmla="*/ 1723458 w 3013965"/>
                <a:gd name="connsiteY20" fmla="*/ 2477295 h 4986520"/>
                <a:gd name="connsiteX21" fmla="*/ 1644877 w 3013965"/>
                <a:gd name="connsiteY21" fmla="*/ 2435004 h 4986520"/>
                <a:gd name="connsiteX22" fmla="*/ 1579726 w 3013965"/>
                <a:gd name="connsiteY22" fmla="*/ 2473104 h 4986520"/>
                <a:gd name="connsiteX23" fmla="*/ 1500478 w 3013965"/>
                <a:gd name="connsiteY23" fmla="*/ 2436052 h 4986520"/>
                <a:gd name="connsiteX24" fmla="*/ 1436470 w 3013965"/>
                <a:gd name="connsiteY24" fmla="*/ 2477010 h 4986520"/>
                <a:gd name="connsiteX25" fmla="*/ 1365985 w 3013965"/>
                <a:gd name="connsiteY25" fmla="*/ 2435385 h 4986520"/>
                <a:gd name="connsiteX26" fmla="*/ 1299310 w 3013965"/>
                <a:gd name="connsiteY26" fmla="*/ 2484725 h 4986520"/>
                <a:gd name="connsiteX27" fmla="*/ 1270735 w 3013965"/>
                <a:gd name="connsiteY27" fmla="*/ 2539303 h 4986520"/>
                <a:gd name="connsiteX28" fmla="*/ 1217109 w 3013965"/>
                <a:gd name="connsiteY28" fmla="*/ 2573022 h 4986520"/>
                <a:gd name="connsiteX29" fmla="*/ 955267 w 3013965"/>
                <a:gd name="connsiteY29" fmla="*/ 2572165 h 4986520"/>
                <a:gd name="connsiteX30" fmla="*/ 894593 w 3013965"/>
                <a:gd name="connsiteY30" fmla="*/ 2680845 h 4986520"/>
                <a:gd name="connsiteX31" fmla="*/ 973746 w 3013965"/>
                <a:gd name="connsiteY31" fmla="*/ 2821434 h 4986520"/>
                <a:gd name="connsiteX32" fmla="*/ 1157197 w 3013965"/>
                <a:gd name="connsiteY32" fmla="*/ 3602484 h 4986520"/>
                <a:gd name="connsiteX33" fmla="*/ 1226348 w 3013965"/>
                <a:gd name="connsiteY33" fmla="*/ 3686018 h 4986520"/>
                <a:gd name="connsiteX34" fmla="*/ 1284832 w 3013965"/>
                <a:gd name="connsiteY34" fmla="*/ 3604103 h 4986520"/>
                <a:gd name="connsiteX35" fmla="*/ 1101000 w 3013965"/>
                <a:gd name="connsiteY35" fmla="*/ 2794478 h 4986520"/>
                <a:gd name="connsiteX36" fmla="*/ 1058994 w 3013965"/>
                <a:gd name="connsiteY36" fmla="*/ 2702943 h 4986520"/>
                <a:gd name="connsiteX37" fmla="*/ 1153101 w 3013965"/>
                <a:gd name="connsiteY37" fmla="*/ 2702943 h 4986520"/>
                <a:gd name="connsiteX38" fmla="*/ 1204917 w 3013965"/>
                <a:gd name="connsiteY38" fmla="*/ 2837245 h 4986520"/>
                <a:gd name="connsiteX39" fmla="*/ 1286451 w 3013965"/>
                <a:gd name="connsiteY39" fmla="*/ 2794287 h 4986520"/>
                <a:gd name="connsiteX40" fmla="*/ 1366366 w 3013965"/>
                <a:gd name="connsiteY40" fmla="*/ 2836674 h 4986520"/>
                <a:gd name="connsiteX41" fmla="*/ 1432374 w 3013965"/>
                <a:gd name="connsiteY41" fmla="*/ 2796383 h 4986520"/>
                <a:gd name="connsiteX42" fmla="*/ 1507622 w 3013965"/>
                <a:gd name="connsiteY42" fmla="*/ 2835816 h 4986520"/>
                <a:gd name="connsiteX43" fmla="*/ 1574297 w 3013965"/>
                <a:gd name="connsiteY43" fmla="*/ 2795716 h 4986520"/>
                <a:gd name="connsiteX44" fmla="*/ 1643829 w 3013965"/>
                <a:gd name="connsiteY44" fmla="*/ 2837245 h 4986520"/>
                <a:gd name="connsiteX45" fmla="*/ 1715362 w 3013965"/>
                <a:gd name="connsiteY45" fmla="*/ 2780095 h 4986520"/>
                <a:gd name="connsiteX46" fmla="*/ 1744699 w 3013965"/>
                <a:gd name="connsiteY46" fmla="*/ 2720564 h 4986520"/>
                <a:gd name="connsiteX47" fmla="*/ 1770512 w 3013965"/>
                <a:gd name="connsiteY47" fmla="*/ 2697894 h 4986520"/>
                <a:gd name="connsiteX48" fmla="*/ 1953392 w 3013965"/>
                <a:gd name="connsiteY48" fmla="*/ 2695894 h 4986520"/>
                <a:gd name="connsiteX49" fmla="*/ 1953106 w 3013965"/>
                <a:gd name="connsiteY49" fmla="*/ 2695894 h 4986520"/>
                <a:gd name="connsiteX50" fmla="*/ 1934056 w 3013965"/>
                <a:gd name="connsiteY50" fmla="*/ 2744376 h 4986520"/>
                <a:gd name="connsiteX51" fmla="*/ 1726697 w 3013965"/>
                <a:gd name="connsiteY51" fmla="*/ 3609818 h 4986520"/>
                <a:gd name="connsiteX52" fmla="*/ 1786037 w 3013965"/>
                <a:gd name="connsiteY52" fmla="*/ 3685066 h 4986520"/>
                <a:gd name="connsiteX53" fmla="*/ 1852141 w 3013965"/>
                <a:gd name="connsiteY53" fmla="*/ 3609342 h 4986520"/>
                <a:gd name="connsiteX54" fmla="*/ 1873287 w 3013965"/>
                <a:gd name="connsiteY54" fmla="*/ 3377503 h 4986520"/>
                <a:gd name="connsiteX55" fmla="*/ 2118936 w 3013965"/>
                <a:gd name="connsiteY55" fmla="*/ 2674273 h 4986520"/>
                <a:gd name="connsiteX56" fmla="*/ 2059977 w 3013965"/>
                <a:gd name="connsiteY56" fmla="*/ 2571212 h 4986520"/>
                <a:gd name="connsiteX57" fmla="*/ 1857094 w 3013965"/>
                <a:gd name="connsiteY57" fmla="*/ 2571212 h 4986520"/>
                <a:gd name="connsiteX58" fmla="*/ 1806993 w 3013965"/>
                <a:gd name="connsiteY58" fmla="*/ 2435290 h 4986520"/>
                <a:gd name="connsiteX59" fmla="*/ 1775671 w 3013965"/>
                <a:gd name="connsiteY59" fmla="*/ 2431607 h 4986520"/>
                <a:gd name="connsiteX60" fmla="*/ 1523719 w 3013965"/>
                <a:gd name="connsiteY60" fmla="*/ 1133795 h 4986520"/>
                <a:gd name="connsiteX61" fmla="*/ 2479363 w 3013965"/>
                <a:gd name="connsiteY61" fmla="*/ 1927036 h 4986520"/>
                <a:gd name="connsiteX62" fmla="*/ 1523719 w 3013965"/>
                <a:gd name="connsiteY62" fmla="*/ 1133795 h 4986520"/>
                <a:gd name="connsiteX63" fmla="*/ 1430723 w 3013965"/>
                <a:gd name="connsiteY63" fmla="*/ 895223 h 4986520"/>
                <a:gd name="connsiteX64" fmla="*/ 1806802 w 3013965"/>
                <a:gd name="connsiteY64" fmla="*/ 936532 h 4986520"/>
                <a:gd name="connsiteX65" fmla="*/ 2494507 w 3013965"/>
                <a:gd name="connsiteY65" fmla="*/ 1425926 h 4986520"/>
                <a:gd name="connsiteX66" fmla="*/ 2599283 w 3013965"/>
                <a:gd name="connsiteY66" fmla="*/ 2719326 h 4986520"/>
                <a:gd name="connsiteX67" fmla="*/ 2252762 w 3013965"/>
                <a:gd name="connsiteY67" fmla="*/ 3335117 h 4986520"/>
                <a:gd name="connsiteX68" fmla="*/ 2024829 w 3013965"/>
                <a:gd name="connsiteY68" fmla="*/ 4079877 h 4986520"/>
                <a:gd name="connsiteX69" fmla="*/ 1948629 w 3013965"/>
                <a:gd name="connsiteY69" fmla="*/ 4187319 h 4986520"/>
                <a:gd name="connsiteX70" fmla="*/ 1123764 w 3013965"/>
                <a:gd name="connsiteY70" fmla="*/ 4460496 h 4986520"/>
                <a:gd name="connsiteX71" fmla="*/ 995367 w 3013965"/>
                <a:gd name="connsiteY71" fmla="*/ 4407632 h 4986520"/>
                <a:gd name="connsiteX72" fmla="*/ 1057661 w 3013965"/>
                <a:gd name="connsiteY72" fmla="*/ 4283045 h 4986520"/>
                <a:gd name="connsiteX73" fmla="*/ 1312359 w 3013965"/>
                <a:gd name="connsiteY73" fmla="*/ 4195415 h 4986520"/>
                <a:gd name="connsiteX74" fmla="*/ 1309311 w 3013965"/>
                <a:gd name="connsiteY74" fmla="*/ 4187890 h 4986520"/>
                <a:gd name="connsiteX75" fmla="*/ 1104714 w 3013965"/>
                <a:gd name="connsiteY75" fmla="*/ 4187890 h 4986520"/>
                <a:gd name="connsiteX76" fmla="*/ 987747 w 3013965"/>
                <a:gd name="connsiteY76" fmla="*/ 4073114 h 4986520"/>
                <a:gd name="connsiteX77" fmla="*/ 919548 w 3013965"/>
                <a:gd name="connsiteY77" fmla="*/ 3676302 h 4986520"/>
                <a:gd name="connsiteX78" fmla="*/ 701712 w 3013965"/>
                <a:gd name="connsiteY78" fmla="*/ 3239867 h 4986520"/>
                <a:gd name="connsiteX79" fmla="*/ 408818 w 3013965"/>
                <a:gd name="connsiteY79" fmla="*/ 2713801 h 4986520"/>
                <a:gd name="connsiteX80" fmla="*/ 358240 w 3013965"/>
                <a:gd name="connsiteY80" fmla="*/ 1719867 h 4986520"/>
                <a:gd name="connsiteX81" fmla="*/ 1063852 w 3013965"/>
                <a:gd name="connsiteY81" fmla="*/ 987681 h 4986520"/>
                <a:gd name="connsiteX82" fmla="*/ 1430723 w 3013965"/>
                <a:gd name="connsiteY82" fmla="*/ 895223 h 4986520"/>
                <a:gd name="connsiteX83" fmla="*/ 2917417 w 3013965"/>
                <a:gd name="connsiteY83" fmla="*/ 565247 h 4986520"/>
                <a:gd name="connsiteX84" fmla="*/ 2985520 w 3013965"/>
                <a:gd name="connsiteY84" fmla="*/ 593726 h 4986520"/>
                <a:gd name="connsiteX85" fmla="*/ 2979044 w 3013965"/>
                <a:gd name="connsiteY85" fmla="*/ 733172 h 4986520"/>
                <a:gd name="connsiteX86" fmla="*/ 2706343 w 3013965"/>
                <a:gd name="connsiteY86" fmla="*/ 1004635 h 4986520"/>
                <a:gd name="connsiteX87" fmla="*/ 2629476 w 3013965"/>
                <a:gd name="connsiteY87" fmla="*/ 1049117 h 4986520"/>
                <a:gd name="connsiteX88" fmla="*/ 2551466 w 3013965"/>
                <a:gd name="connsiteY88" fmla="*/ 985394 h 4986520"/>
                <a:gd name="connsiteX89" fmla="*/ 2566802 w 3013965"/>
                <a:gd name="connsiteY89" fmla="*/ 876428 h 4986520"/>
                <a:gd name="connsiteX90" fmla="*/ 2747777 w 3013965"/>
                <a:gd name="connsiteY90" fmla="*/ 694120 h 4986520"/>
                <a:gd name="connsiteX91" fmla="*/ 2845313 w 3013965"/>
                <a:gd name="connsiteY91" fmla="*/ 596489 h 4986520"/>
                <a:gd name="connsiteX92" fmla="*/ 2917417 w 3013965"/>
                <a:gd name="connsiteY92" fmla="*/ 565247 h 4986520"/>
                <a:gd name="connsiteX93" fmla="*/ 89837 w 3013965"/>
                <a:gd name="connsiteY93" fmla="*/ 564461 h 4986520"/>
                <a:gd name="connsiteX94" fmla="*/ 157072 w 3013965"/>
                <a:gd name="connsiteY94" fmla="*/ 589249 h 4986520"/>
                <a:gd name="connsiteX95" fmla="*/ 451680 w 3013965"/>
                <a:gd name="connsiteY95" fmla="*/ 884524 h 4986520"/>
                <a:gd name="connsiteX96" fmla="*/ 460729 w 3013965"/>
                <a:gd name="connsiteY96" fmla="*/ 985394 h 4986520"/>
                <a:gd name="connsiteX97" fmla="*/ 384434 w 3013965"/>
                <a:gd name="connsiteY97" fmla="*/ 1047306 h 4986520"/>
                <a:gd name="connsiteX98" fmla="*/ 312901 w 3013965"/>
                <a:gd name="connsiteY98" fmla="*/ 1010921 h 4986520"/>
                <a:gd name="connsiteX99" fmla="*/ 27151 w 3013965"/>
                <a:gd name="connsiteY99" fmla="*/ 725742 h 4986520"/>
                <a:gd name="connsiteX100" fmla="*/ 25246 w 3013965"/>
                <a:gd name="connsiteY100" fmla="*/ 596393 h 4986520"/>
                <a:gd name="connsiteX101" fmla="*/ 89837 w 3013965"/>
                <a:gd name="connsiteY101" fmla="*/ 564461 h 4986520"/>
                <a:gd name="connsiteX102" fmla="*/ 964221 w 3013965"/>
                <a:gd name="connsiteY102" fmla="*/ 1760 h 4986520"/>
                <a:gd name="connsiteX103" fmla="*/ 1028419 w 3013965"/>
                <a:gd name="connsiteY103" fmla="*/ 57945 h 4986520"/>
                <a:gd name="connsiteX104" fmla="*/ 1174723 w 3013965"/>
                <a:gd name="connsiteY104" fmla="*/ 494000 h 4986520"/>
                <a:gd name="connsiteX105" fmla="*/ 1177485 w 3013965"/>
                <a:gd name="connsiteY105" fmla="*/ 517336 h 4986520"/>
                <a:gd name="connsiteX106" fmla="*/ 1101762 w 3013965"/>
                <a:gd name="connsiteY106" fmla="*/ 612586 h 4986520"/>
                <a:gd name="connsiteX107" fmla="*/ 997654 w 3013965"/>
                <a:gd name="connsiteY107" fmla="*/ 557150 h 4986520"/>
                <a:gd name="connsiteX108" fmla="*/ 936122 w 3013965"/>
                <a:gd name="connsiteY108" fmla="*/ 382748 h 4986520"/>
                <a:gd name="connsiteX109" fmla="*/ 855064 w 3013965"/>
                <a:gd name="connsiteY109" fmla="*/ 135098 h 4986520"/>
                <a:gd name="connsiteX110" fmla="*/ 879163 w 3013965"/>
                <a:gd name="connsiteY110" fmla="*/ 26227 h 4986520"/>
                <a:gd name="connsiteX111" fmla="*/ 964221 w 3013965"/>
                <a:gd name="connsiteY111" fmla="*/ 1760 h 4986520"/>
                <a:gd name="connsiteX112" fmla="*/ 2066118 w 3013965"/>
                <a:gd name="connsiteY112" fmla="*/ 422 h 4986520"/>
                <a:gd name="connsiteX113" fmla="*/ 2104553 w 3013965"/>
                <a:gd name="connsiteY113" fmla="*/ 7368 h 4986520"/>
                <a:gd name="connsiteX114" fmla="*/ 2158560 w 3013965"/>
                <a:gd name="connsiteY114" fmla="*/ 136431 h 4986520"/>
                <a:gd name="connsiteX115" fmla="*/ 2025972 w 3013965"/>
                <a:gd name="connsiteY115" fmla="*/ 532862 h 4986520"/>
                <a:gd name="connsiteX116" fmla="*/ 1928436 w 3013965"/>
                <a:gd name="connsiteY116" fmla="*/ 615063 h 4986520"/>
                <a:gd name="connsiteX117" fmla="*/ 1839282 w 3013965"/>
                <a:gd name="connsiteY117" fmla="*/ 497238 h 4986520"/>
                <a:gd name="connsiteX118" fmla="*/ 1979014 w 3013965"/>
                <a:gd name="connsiteY118" fmla="*/ 68613 h 4986520"/>
                <a:gd name="connsiteX119" fmla="*/ 2066118 w 3013965"/>
                <a:gd name="connsiteY119" fmla="*/ 422 h 498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013965" h="4986520">
                  <a:moveTo>
                    <a:pt x="1784929" y="4616134"/>
                  </a:moveTo>
                  <a:cubicBezTo>
                    <a:pt x="1831645" y="4621206"/>
                    <a:pt x="1864095" y="4658211"/>
                    <a:pt x="1864237" y="4715575"/>
                  </a:cubicBezTo>
                  <a:cubicBezTo>
                    <a:pt x="1865856" y="4753675"/>
                    <a:pt x="1843663" y="4784631"/>
                    <a:pt x="1802134" y="4798728"/>
                  </a:cubicBezTo>
                  <a:cubicBezTo>
                    <a:pt x="1622493" y="4859784"/>
                    <a:pt x="1442661" y="4920362"/>
                    <a:pt x="1262257" y="4978941"/>
                  </a:cubicBezTo>
                  <a:cubicBezTo>
                    <a:pt x="1197583" y="4999991"/>
                    <a:pt x="1152910" y="4976369"/>
                    <a:pt x="1134241" y="4918362"/>
                  </a:cubicBezTo>
                  <a:cubicBezTo>
                    <a:pt x="1116715" y="4863975"/>
                    <a:pt x="1143766" y="4817493"/>
                    <a:pt x="1207584" y="4796347"/>
                  </a:cubicBezTo>
                  <a:cubicBezTo>
                    <a:pt x="1382939" y="4737768"/>
                    <a:pt x="1558199" y="4678713"/>
                    <a:pt x="1734126" y="4622135"/>
                  </a:cubicBezTo>
                  <a:cubicBezTo>
                    <a:pt x="1752200" y="4616301"/>
                    <a:pt x="1769357" y="4614444"/>
                    <a:pt x="1784929" y="4616134"/>
                  </a:cubicBezTo>
                  <a:close/>
                  <a:moveTo>
                    <a:pt x="1941435" y="4281855"/>
                  </a:moveTo>
                  <a:cubicBezTo>
                    <a:pt x="1989325" y="4287146"/>
                    <a:pt x="2024972" y="4323526"/>
                    <a:pt x="2024829" y="4374961"/>
                  </a:cubicBezTo>
                  <a:cubicBezTo>
                    <a:pt x="2024829" y="4418585"/>
                    <a:pt x="1996254" y="4453923"/>
                    <a:pt x="1946248" y="4470211"/>
                  </a:cubicBezTo>
                  <a:cubicBezTo>
                    <a:pt x="1724001" y="4543677"/>
                    <a:pt x="1501745" y="4616924"/>
                    <a:pt x="1279498" y="4689952"/>
                  </a:cubicBezTo>
                  <a:cubicBezTo>
                    <a:pt x="1225491" y="4707764"/>
                    <a:pt x="1172341" y="4728052"/>
                    <a:pt x="1117573" y="4745007"/>
                  </a:cubicBezTo>
                  <a:cubicBezTo>
                    <a:pt x="1059470" y="4762723"/>
                    <a:pt x="1010512" y="4738816"/>
                    <a:pt x="994319" y="4687857"/>
                  </a:cubicBezTo>
                  <a:cubicBezTo>
                    <a:pt x="976136" y="4637936"/>
                    <a:pt x="1001863" y="4582720"/>
                    <a:pt x="1051793" y="4564537"/>
                  </a:cubicBezTo>
                  <a:cubicBezTo>
                    <a:pt x="1053631" y="4563870"/>
                    <a:pt x="1055498" y="4563251"/>
                    <a:pt x="1057375" y="4562698"/>
                  </a:cubicBezTo>
                  <a:cubicBezTo>
                    <a:pt x="1223586" y="4506691"/>
                    <a:pt x="1390750" y="4452113"/>
                    <a:pt x="1556961" y="4397059"/>
                  </a:cubicBezTo>
                  <a:cubicBezTo>
                    <a:pt x="1667927" y="4360292"/>
                    <a:pt x="1778893" y="4323431"/>
                    <a:pt x="1890336" y="4287521"/>
                  </a:cubicBezTo>
                  <a:cubicBezTo>
                    <a:pt x="1908148" y="4281783"/>
                    <a:pt x="1925472" y="4280092"/>
                    <a:pt x="1941435" y="4281855"/>
                  </a:cubicBezTo>
                  <a:close/>
                  <a:moveTo>
                    <a:pt x="1775671" y="2431607"/>
                  </a:moveTo>
                  <a:cubicBezTo>
                    <a:pt x="1748516" y="2435612"/>
                    <a:pt x="1733175" y="2459722"/>
                    <a:pt x="1723458" y="2477295"/>
                  </a:cubicBezTo>
                  <a:cubicBezTo>
                    <a:pt x="1694883" y="2460912"/>
                    <a:pt x="1669642" y="2434242"/>
                    <a:pt x="1644877" y="2435004"/>
                  </a:cubicBezTo>
                  <a:cubicBezTo>
                    <a:pt x="1620112" y="2435766"/>
                    <a:pt x="1594775" y="2463579"/>
                    <a:pt x="1579726" y="2473104"/>
                  </a:cubicBezTo>
                  <a:cubicBezTo>
                    <a:pt x="1551913" y="2459007"/>
                    <a:pt x="1524957" y="2433861"/>
                    <a:pt x="1500478" y="2436052"/>
                  </a:cubicBezTo>
                  <a:cubicBezTo>
                    <a:pt x="1475999" y="2438243"/>
                    <a:pt x="1451234" y="2466818"/>
                    <a:pt x="1436470" y="2477010"/>
                  </a:cubicBezTo>
                  <a:cubicBezTo>
                    <a:pt x="1412277" y="2461484"/>
                    <a:pt x="1388083" y="2433766"/>
                    <a:pt x="1365985" y="2435385"/>
                  </a:cubicBezTo>
                  <a:cubicBezTo>
                    <a:pt x="1343887" y="2437005"/>
                    <a:pt x="1318360" y="2463960"/>
                    <a:pt x="1299310" y="2484725"/>
                  </a:cubicBezTo>
                  <a:cubicBezTo>
                    <a:pt x="1285880" y="2499203"/>
                    <a:pt x="1278736" y="2520253"/>
                    <a:pt x="1270735" y="2539303"/>
                  </a:cubicBezTo>
                  <a:cubicBezTo>
                    <a:pt x="1260734" y="2564354"/>
                    <a:pt x="1246447" y="2573974"/>
                    <a:pt x="1217109" y="2573022"/>
                  </a:cubicBezTo>
                  <a:cubicBezTo>
                    <a:pt x="1129955" y="2570069"/>
                    <a:pt x="1042516" y="2571307"/>
                    <a:pt x="955267" y="2572165"/>
                  </a:cubicBezTo>
                  <a:cubicBezTo>
                    <a:pt x="885258" y="2572831"/>
                    <a:pt x="859350" y="2620837"/>
                    <a:pt x="894593" y="2680845"/>
                  </a:cubicBezTo>
                  <a:cubicBezTo>
                    <a:pt x="921834" y="2727232"/>
                    <a:pt x="951172" y="2772856"/>
                    <a:pt x="973746" y="2821434"/>
                  </a:cubicBezTo>
                  <a:cubicBezTo>
                    <a:pt x="1087779" y="3066455"/>
                    <a:pt x="1150224" y="3332317"/>
                    <a:pt x="1157197" y="3602484"/>
                  </a:cubicBezTo>
                  <a:cubicBezTo>
                    <a:pt x="1159007" y="3658395"/>
                    <a:pt x="1183677" y="3687733"/>
                    <a:pt x="1226348" y="3686018"/>
                  </a:cubicBezTo>
                  <a:cubicBezTo>
                    <a:pt x="1265401" y="3684494"/>
                    <a:pt x="1286737" y="3656300"/>
                    <a:pt x="1284832" y="3604103"/>
                  </a:cubicBezTo>
                  <a:cubicBezTo>
                    <a:pt x="1274545" y="3322639"/>
                    <a:pt x="1220157" y="3051082"/>
                    <a:pt x="1101000" y="2794478"/>
                  </a:cubicBezTo>
                  <a:cubicBezTo>
                    <a:pt x="1087474" y="2765236"/>
                    <a:pt x="1074139" y="2735899"/>
                    <a:pt x="1058994" y="2702943"/>
                  </a:cubicBezTo>
                  <a:lnTo>
                    <a:pt x="1153101" y="2702943"/>
                  </a:lnTo>
                  <a:cubicBezTo>
                    <a:pt x="1166341" y="2813147"/>
                    <a:pt x="1172151" y="2828196"/>
                    <a:pt x="1204917" y="2837245"/>
                  </a:cubicBezTo>
                  <a:cubicBezTo>
                    <a:pt x="1251971" y="2850390"/>
                    <a:pt x="1272259" y="2816481"/>
                    <a:pt x="1286451" y="2794287"/>
                  </a:cubicBezTo>
                  <a:cubicBezTo>
                    <a:pt x="1315026" y="2810766"/>
                    <a:pt x="1341220" y="2837626"/>
                    <a:pt x="1366366" y="2836674"/>
                  </a:cubicBezTo>
                  <a:cubicBezTo>
                    <a:pt x="1391512" y="2835721"/>
                    <a:pt x="1415896" y="2807241"/>
                    <a:pt x="1432374" y="2796383"/>
                  </a:cubicBezTo>
                  <a:cubicBezTo>
                    <a:pt x="1457044" y="2810385"/>
                    <a:pt x="1482857" y="2836769"/>
                    <a:pt x="1507622" y="2835816"/>
                  </a:cubicBezTo>
                  <a:cubicBezTo>
                    <a:pt x="1532387" y="2834864"/>
                    <a:pt x="1557437" y="2807241"/>
                    <a:pt x="1574297" y="2795716"/>
                  </a:cubicBezTo>
                  <a:cubicBezTo>
                    <a:pt x="1596395" y="2809527"/>
                    <a:pt x="1618398" y="2832483"/>
                    <a:pt x="1643829" y="2837245"/>
                  </a:cubicBezTo>
                  <a:cubicBezTo>
                    <a:pt x="1682501" y="2844484"/>
                    <a:pt x="1700979" y="2812480"/>
                    <a:pt x="1715362" y="2780095"/>
                  </a:cubicBezTo>
                  <a:cubicBezTo>
                    <a:pt x="1723811" y="2759626"/>
                    <a:pt x="1733612" y="2739738"/>
                    <a:pt x="1744699" y="2720564"/>
                  </a:cubicBezTo>
                  <a:cubicBezTo>
                    <a:pt x="1750509" y="2711039"/>
                    <a:pt x="1761463" y="2698180"/>
                    <a:pt x="1770512" y="2697894"/>
                  </a:cubicBezTo>
                  <a:cubicBezTo>
                    <a:pt x="1830138" y="2694846"/>
                    <a:pt x="1888241" y="2695894"/>
                    <a:pt x="1953392" y="2695894"/>
                  </a:cubicBezTo>
                  <a:lnTo>
                    <a:pt x="1953106" y="2695894"/>
                  </a:lnTo>
                  <a:cubicBezTo>
                    <a:pt x="1944343" y="2718849"/>
                    <a:pt x="1940533" y="2732184"/>
                    <a:pt x="1934056" y="2744376"/>
                  </a:cubicBezTo>
                  <a:cubicBezTo>
                    <a:pt x="1797848" y="3016792"/>
                    <a:pt x="1733078" y="3306351"/>
                    <a:pt x="1726697" y="3609818"/>
                  </a:cubicBezTo>
                  <a:cubicBezTo>
                    <a:pt x="1725649" y="3659062"/>
                    <a:pt x="1747175" y="3684494"/>
                    <a:pt x="1786037" y="3685066"/>
                  </a:cubicBezTo>
                  <a:cubicBezTo>
                    <a:pt x="1826709" y="3685732"/>
                    <a:pt x="1848617" y="3658586"/>
                    <a:pt x="1852141" y="3609342"/>
                  </a:cubicBezTo>
                  <a:cubicBezTo>
                    <a:pt x="1857856" y="3531903"/>
                    <a:pt x="1862428" y="3454179"/>
                    <a:pt x="1873287" y="3377503"/>
                  </a:cubicBezTo>
                  <a:cubicBezTo>
                    <a:pt x="1909386" y="3127186"/>
                    <a:pt x="1983205" y="2889823"/>
                    <a:pt x="2118936" y="2674273"/>
                  </a:cubicBezTo>
                  <a:cubicBezTo>
                    <a:pt x="2152465" y="2621028"/>
                    <a:pt x="2125413" y="2573212"/>
                    <a:pt x="2059977" y="2571212"/>
                  </a:cubicBezTo>
                  <a:cubicBezTo>
                    <a:pt x="1992349" y="2569212"/>
                    <a:pt x="1924531" y="2571212"/>
                    <a:pt x="1857094" y="2571212"/>
                  </a:cubicBezTo>
                  <a:cubicBezTo>
                    <a:pt x="1842235" y="2521396"/>
                    <a:pt x="1873954" y="2458436"/>
                    <a:pt x="1806993" y="2435290"/>
                  </a:cubicBezTo>
                  <a:cubicBezTo>
                    <a:pt x="1795087" y="2431171"/>
                    <a:pt x="1784723" y="2430272"/>
                    <a:pt x="1775671" y="2431607"/>
                  </a:cubicBezTo>
                  <a:close/>
                  <a:moveTo>
                    <a:pt x="1523719" y="1133795"/>
                  </a:moveTo>
                  <a:cubicBezTo>
                    <a:pt x="1939295" y="1287623"/>
                    <a:pt x="2284672" y="1510127"/>
                    <a:pt x="2479363" y="1927036"/>
                  </a:cubicBezTo>
                  <a:cubicBezTo>
                    <a:pt x="2395828" y="1448500"/>
                    <a:pt x="1992539" y="1159798"/>
                    <a:pt x="1523719" y="1133795"/>
                  </a:cubicBezTo>
                  <a:close/>
                  <a:moveTo>
                    <a:pt x="1430723" y="895223"/>
                  </a:moveTo>
                  <a:cubicBezTo>
                    <a:pt x="1556554" y="886559"/>
                    <a:pt x="1683920" y="900189"/>
                    <a:pt x="1806802" y="936532"/>
                  </a:cubicBezTo>
                  <a:cubicBezTo>
                    <a:pt x="2092552" y="1018066"/>
                    <a:pt x="2321152" y="1185610"/>
                    <a:pt x="2494507" y="1425926"/>
                  </a:cubicBezTo>
                  <a:cubicBezTo>
                    <a:pt x="2788925" y="1834929"/>
                    <a:pt x="2798069" y="2274318"/>
                    <a:pt x="2599283" y="2719326"/>
                  </a:cubicBezTo>
                  <a:cubicBezTo>
                    <a:pt x="2504032" y="2933543"/>
                    <a:pt x="2371920" y="3131853"/>
                    <a:pt x="2252762" y="3335117"/>
                  </a:cubicBezTo>
                  <a:cubicBezTo>
                    <a:pt x="2117507" y="3565812"/>
                    <a:pt x="2024925" y="3808224"/>
                    <a:pt x="2024829" y="4079877"/>
                  </a:cubicBezTo>
                  <a:cubicBezTo>
                    <a:pt x="2024829" y="4135598"/>
                    <a:pt x="1998255" y="4170650"/>
                    <a:pt x="1948629" y="4187319"/>
                  </a:cubicBezTo>
                  <a:cubicBezTo>
                    <a:pt x="1673738" y="4278444"/>
                    <a:pt x="1398780" y="4369503"/>
                    <a:pt x="1123764" y="4460496"/>
                  </a:cubicBezTo>
                  <a:cubicBezTo>
                    <a:pt x="1064900" y="4479546"/>
                    <a:pt x="1013179" y="4458591"/>
                    <a:pt x="995367" y="4407632"/>
                  </a:cubicBezTo>
                  <a:cubicBezTo>
                    <a:pt x="976317" y="4353721"/>
                    <a:pt x="999177" y="4304571"/>
                    <a:pt x="1057661" y="4283045"/>
                  </a:cubicBezTo>
                  <a:cubicBezTo>
                    <a:pt x="1141957" y="4251994"/>
                    <a:pt x="1227397" y="4224466"/>
                    <a:pt x="1312359" y="4195415"/>
                  </a:cubicBezTo>
                  <a:lnTo>
                    <a:pt x="1309311" y="4187890"/>
                  </a:lnTo>
                  <a:cubicBezTo>
                    <a:pt x="1241113" y="4187890"/>
                    <a:pt x="1172913" y="4187890"/>
                    <a:pt x="1104714" y="4187890"/>
                  </a:cubicBezTo>
                  <a:cubicBezTo>
                    <a:pt x="1022228" y="4187890"/>
                    <a:pt x="990414" y="4157982"/>
                    <a:pt x="987747" y="4073114"/>
                  </a:cubicBezTo>
                  <a:cubicBezTo>
                    <a:pt x="984614" y="3938211"/>
                    <a:pt x="961630" y="3804509"/>
                    <a:pt x="919548" y="3676302"/>
                  </a:cubicBezTo>
                  <a:cubicBezTo>
                    <a:pt x="867351" y="3520378"/>
                    <a:pt x="784007" y="3381027"/>
                    <a:pt x="701712" y="3239867"/>
                  </a:cubicBezTo>
                  <a:cubicBezTo>
                    <a:pt x="600651" y="3066417"/>
                    <a:pt x="490161" y="2896300"/>
                    <a:pt x="408818" y="2713801"/>
                  </a:cubicBezTo>
                  <a:cubicBezTo>
                    <a:pt x="264990" y="2392428"/>
                    <a:pt x="227081" y="2056576"/>
                    <a:pt x="358240" y="1719867"/>
                  </a:cubicBezTo>
                  <a:cubicBezTo>
                    <a:pt x="490828" y="1379444"/>
                    <a:pt x="728667" y="1135510"/>
                    <a:pt x="1063852" y="987681"/>
                  </a:cubicBezTo>
                  <a:cubicBezTo>
                    <a:pt x="1180595" y="934846"/>
                    <a:pt x="1304892" y="903887"/>
                    <a:pt x="1430723" y="895223"/>
                  </a:cubicBezTo>
                  <a:close/>
                  <a:moveTo>
                    <a:pt x="2917417" y="565247"/>
                  </a:moveTo>
                  <a:cubicBezTo>
                    <a:pt x="2942253" y="564842"/>
                    <a:pt x="2966423" y="574391"/>
                    <a:pt x="2985520" y="593726"/>
                  </a:cubicBezTo>
                  <a:cubicBezTo>
                    <a:pt x="3025240" y="634017"/>
                    <a:pt x="3023620" y="687929"/>
                    <a:pt x="2979044" y="733172"/>
                  </a:cubicBezTo>
                  <a:cubicBezTo>
                    <a:pt x="2888937" y="824517"/>
                    <a:pt x="2798069" y="915481"/>
                    <a:pt x="2706343" y="1004635"/>
                  </a:cubicBezTo>
                  <a:cubicBezTo>
                    <a:pt x="2688055" y="1022161"/>
                    <a:pt x="2661861" y="1030829"/>
                    <a:pt x="2629476" y="1049117"/>
                  </a:cubicBezTo>
                  <a:cubicBezTo>
                    <a:pt x="2600901" y="1026733"/>
                    <a:pt x="2568706" y="1011017"/>
                    <a:pt x="2551466" y="985394"/>
                  </a:cubicBezTo>
                  <a:cubicBezTo>
                    <a:pt x="2527273" y="949390"/>
                    <a:pt x="2536035" y="908337"/>
                    <a:pt x="2566802" y="876428"/>
                  </a:cubicBezTo>
                  <a:cubicBezTo>
                    <a:pt x="2626333" y="814992"/>
                    <a:pt x="2687198" y="754794"/>
                    <a:pt x="2747777" y="694120"/>
                  </a:cubicBezTo>
                  <a:cubicBezTo>
                    <a:pt x="2780162" y="661449"/>
                    <a:pt x="2811880" y="628112"/>
                    <a:pt x="2845313" y="596489"/>
                  </a:cubicBezTo>
                  <a:cubicBezTo>
                    <a:pt x="2867077" y="576010"/>
                    <a:pt x="2892580" y="565652"/>
                    <a:pt x="2917417" y="565247"/>
                  </a:cubicBezTo>
                  <a:close/>
                  <a:moveTo>
                    <a:pt x="89837" y="564461"/>
                  </a:moveTo>
                  <a:cubicBezTo>
                    <a:pt x="113471" y="562746"/>
                    <a:pt x="137545" y="570485"/>
                    <a:pt x="157072" y="589249"/>
                  </a:cubicBezTo>
                  <a:cubicBezTo>
                    <a:pt x="257275" y="685642"/>
                    <a:pt x="354716" y="784988"/>
                    <a:pt x="451680" y="884524"/>
                  </a:cubicBezTo>
                  <a:cubicBezTo>
                    <a:pt x="479836" y="910994"/>
                    <a:pt x="483722" y="954342"/>
                    <a:pt x="460729" y="985394"/>
                  </a:cubicBezTo>
                  <a:cubicBezTo>
                    <a:pt x="442536" y="1011016"/>
                    <a:pt x="410913" y="1026732"/>
                    <a:pt x="384434" y="1047306"/>
                  </a:cubicBezTo>
                  <a:cubicBezTo>
                    <a:pt x="353382" y="1031971"/>
                    <a:pt x="328617" y="1026161"/>
                    <a:pt x="312901" y="1010921"/>
                  </a:cubicBezTo>
                  <a:cubicBezTo>
                    <a:pt x="216384" y="917195"/>
                    <a:pt x="121134" y="822135"/>
                    <a:pt x="27151" y="725742"/>
                  </a:cubicBezTo>
                  <a:cubicBezTo>
                    <a:pt x="-8301" y="690214"/>
                    <a:pt x="-9139" y="632950"/>
                    <a:pt x="25246" y="596393"/>
                  </a:cubicBezTo>
                  <a:cubicBezTo>
                    <a:pt x="43010" y="577343"/>
                    <a:pt x="66203" y="566175"/>
                    <a:pt x="89837" y="564461"/>
                  </a:cubicBezTo>
                  <a:close/>
                  <a:moveTo>
                    <a:pt x="964221" y="1760"/>
                  </a:moveTo>
                  <a:cubicBezTo>
                    <a:pt x="992462" y="7391"/>
                    <a:pt x="1017227" y="26465"/>
                    <a:pt x="1028419" y="57945"/>
                  </a:cubicBezTo>
                  <a:cubicBezTo>
                    <a:pt x="1079854" y="202344"/>
                    <a:pt x="1126527" y="348458"/>
                    <a:pt x="1174723" y="494000"/>
                  </a:cubicBezTo>
                  <a:cubicBezTo>
                    <a:pt x="1176628" y="501629"/>
                    <a:pt x="1177562" y="509468"/>
                    <a:pt x="1177485" y="517336"/>
                  </a:cubicBezTo>
                  <a:cubicBezTo>
                    <a:pt x="1178810" y="563294"/>
                    <a:pt x="1146834" y="603508"/>
                    <a:pt x="1101762" y="612586"/>
                  </a:cubicBezTo>
                  <a:cubicBezTo>
                    <a:pt x="1058109" y="622539"/>
                    <a:pt x="1013761" y="598927"/>
                    <a:pt x="997654" y="557150"/>
                  </a:cubicBezTo>
                  <a:cubicBezTo>
                    <a:pt x="974889" y="500000"/>
                    <a:pt x="955744" y="441231"/>
                    <a:pt x="936122" y="382748"/>
                  </a:cubicBezTo>
                  <a:cubicBezTo>
                    <a:pt x="908499" y="300356"/>
                    <a:pt x="881067" y="217870"/>
                    <a:pt x="855064" y="135098"/>
                  </a:cubicBezTo>
                  <a:cubicBezTo>
                    <a:pt x="842491" y="95093"/>
                    <a:pt x="844682" y="56897"/>
                    <a:pt x="879163" y="26227"/>
                  </a:cubicBezTo>
                  <a:cubicBezTo>
                    <a:pt x="904261" y="3939"/>
                    <a:pt x="935979" y="-3872"/>
                    <a:pt x="964221" y="1760"/>
                  </a:cubicBezTo>
                  <a:close/>
                  <a:moveTo>
                    <a:pt x="2066118" y="422"/>
                  </a:moveTo>
                  <a:cubicBezTo>
                    <a:pt x="2078788" y="87"/>
                    <a:pt x="2091813" y="2344"/>
                    <a:pt x="2104553" y="7368"/>
                  </a:cubicBezTo>
                  <a:cubicBezTo>
                    <a:pt x="2155512" y="27465"/>
                    <a:pt x="2177419" y="80424"/>
                    <a:pt x="2158560" y="136431"/>
                  </a:cubicBezTo>
                  <a:cubicBezTo>
                    <a:pt x="2114106" y="268575"/>
                    <a:pt x="2069911" y="400722"/>
                    <a:pt x="2025972" y="532862"/>
                  </a:cubicBezTo>
                  <a:cubicBezTo>
                    <a:pt x="2007875" y="586297"/>
                    <a:pt x="1973013" y="615825"/>
                    <a:pt x="1928436" y="615063"/>
                  </a:cubicBezTo>
                  <a:cubicBezTo>
                    <a:pt x="1867476" y="613920"/>
                    <a:pt x="1820994" y="556008"/>
                    <a:pt x="1839282" y="497238"/>
                  </a:cubicBezTo>
                  <a:cubicBezTo>
                    <a:pt x="1883735" y="353792"/>
                    <a:pt x="1930312" y="210917"/>
                    <a:pt x="1979014" y="68613"/>
                  </a:cubicBezTo>
                  <a:cubicBezTo>
                    <a:pt x="1993302" y="25751"/>
                    <a:pt x="2028109" y="1427"/>
                    <a:pt x="2066118" y="422"/>
                  </a:cubicBezTo>
                  <a:close/>
                </a:path>
              </a:pathLst>
            </a:custGeom>
            <a:solidFill>
              <a:srgbClr val="BD39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35" name="Graphic 3146">
              <a:extLst>
                <a:ext uri="{FF2B5EF4-FFF2-40B4-BE49-F238E27FC236}">
                  <a16:creationId xmlns:a16="http://schemas.microsoft.com/office/drawing/2014/main" id="{8E28285A-39A7-43A9-BEEC-BDBCEC258B7D}"/>
                </a:ext>
              </a:extLst>
            </p:cNvPr>
            <p:cNvSpPr/>
            <p:nvPr/>
          </p:nvSpPr>
          <p:spPr>
            <a:xfrm flipH="1">
              <a:off x="9542819" y="3195333"/>
              <a:ext cx="1233181" cy="1555529"/>
            </a:xfrm>
            <a:custGeom>
              <a:avLst/>
              <a:gdLst>
                <a:gd name="connsiteX0" fmla="*/ 5426721 w 5439503"/>
                <a:gd name="connsiteY0" fmla="*/ 3858591 h 6861359"/>
                <a:gd name="connsiteX1" fmla="*/ 5218664 w 5439503"/>
                <a:gd name="connsiteY1" fmla="*/ 3462218 h 6861359"/>
                <a:gd name="connsiteX2" fmla="*/ 4939332 w 5439503"/>
                <a:gd name="connsiteY2" fmla="*/ 2892413 h 6861359"/>
                <a:gd name="connsiteX3" fmla="*/ 4867163 w 5439503"/>
                <a:gd name="connsiteY3" fmla="*/ 2147905 h 6861359"/>
                <a:gd name="connsiteX4" fmla="*/ 4681990 w 5439503"/>
                <a:gd name="connsiteY4" fmla="*/ 1476689 h 6861359"/>
                <a:gd name="connsiteX5" fmla="*/ 3806004 w 5439503"/>
                <a:gd name="connsiteY5" fmla="*/ 410745 h 6861359"/>
                <a:gd name="connsiteX6" fmla="*/ 1472639 w 5439503"/>
                <a:gd name="connsiteY6" fmla="*/ 193861 h 6861359"/>
                <a:gd name="connsiteX7" fmla="*/ 29019 w 5439503"/>
                <a:gd name="connsiteY7" fmla="*/ 2039090 h 6861359"/>
                <a:gd name="connsiteX8" fmla="*/ 190186 w 5439503"/>
                <a:gd name="connsiteY8" fmla="*/ 3377783 h 6861359"/>
                <a:gd name="connsiteX9" fmla="*/ 437583 w 5439503"/>
                <a:gd name="connsiteY9" fmla="*/ 3837725 h 6861359"/>
                <a:gd name="connsiteX10" fmla="*/ 767993 w 5439503"/>
                <a:gd name="connsiteY10" fmla="*/ 4278971 h 6861359"/>
                <a:gd name="connsiteX11" fmla="*/ 793645 w 5439503"/>
                <a:gd name="connsiteY11" fmla="*/ 4455170 h 6861359"/>
                <a:gd name="connsiteX12" fmla="*/ 784296 w 5439503"/>
                <a:gd name="connsiteY12" fmla="*/ 6685927 h 6861359"/>
                <a:gd name="connsiteX13" fmla="*/ 959897 w 5439503"/>
                <a:gd name="connsiteY13" fmla="*/ 6861378 h 6861359"/>
                <a:gd name="connsiteX14" fmla="*/ 3490103 w 5439503"/>
                <a:gd name="connsiteY14" fmla="*/ 6861378 h 6861359"/>
                <a:gd name="connsiteX15" fmla="*/ 3665703 w 5439503"/>
                <a:gd name="connsiteY15" fmla="*/ 6685927 h 6861359"/>
                <a:gd name="connsiteX16" fmla="*/ 3665703 w 5439503"/>
                <a:gd name="connsiteY16" fmla="*/ 6685852 h 6861359"/>
                <a:gd name="connsiteX17" fmla="*/ 3677969 w 5439503"/>
                <a:gd name="connsiteY17" fmla="*/ 5586478 h 6861359"/>
                <a:gd name="connsiteX18" fmla="*/ 3686644 w 5439503"/>
                <a:gd name="connsiteY18" fmla="*/ 5554245 h 6861359"/>
                <a:gd name="connsiteX19" fmla="*/ 3717830 w 5439503"/>
                <a:gd name="connsiteY19" fmla="*/ 5544373 h 6861359"/>
                <a:gd name="connsiteX20" fmla="*/ 4172462 w 5439503"/>
                <a:gd name="connsiteY20" fmla="*/ 5606596 h 6861359"/>
                <a:gd name="connsiteX21" fmla="*/ 4621786 w 5439503"/>
                <a:gd name="connsiteY21" fmla="*/ 5565538 h 6861359"/>
                <a:gd name="connsiteX22" fmla="*/ 4902612 w 5439503"/>
                <a:gd name="connsiteY22" fmla="*/ 4975166 h 6861359"/>
                <a:gd name="connsiteX23" fmla="*/ 4897825 w 5439503"/>
                <a:gd name="connsiteY23" fmla="*/ 4421740 h 6861359"/>
                <a:gd name="connsiteX24" fmla="*/ 5189496 w 5439503"/>
                <a:gd name="connsiteY24" fmla="*/ 4218169 h 6861359"/>
                <a:gd name="connsiteX25" fmla="*/ 5415278 w 5439503"/>
                <a:gd name="connsiteY25" fmla="*/ 4050196 h 6861359"/>
                <a:gd name="connsiteX26" fmla="*/ 5426721 w 5439503"/>
                <a:gd name="connsiteY26" fmla="*/ 3858591 h 6861359"/>
                <a:gd name="connsiteX27" fmla="*/ 3211295 w 5439503"/>
                <a:gd name="connsiteY27" fmla="*/ 1316719 h 6861359"/>
                <a:gd name="connsiteX28" fmla="*/ 3435657 w 5439503"/>
                <a:gd name="connsiteY28" fmla="*/ 1092357 h 6861359"/>
                <a:gd name="connsiteX29" fmla="*/ 3526750 w 5439503"/>
                <a:gd name="connsiteY29" fmla="*/ 1071192 h 6861359"/>
                <a:gd name="connsiteX30" fmla="*/ 3586056 w 5439503"/>
                <a:gd name="connsiteY30" fmla="*/ 1165349 h 6861359"/>
                <a:gd name="connsiteX31" fmla="*/ 3548213 w 5439503"/>
                <a:gd name="connsiteY31" fmla="*/ 1225702 h 6861359"/>
                <a:gd name="connsiteX32" fmla="*/ 3345390 w 5439503"/>
                <a:gd name="connsiteY32" fmla="*/ 1429049 h 6861359"/>
                <a:gd name="connsiteX33" fmla="*/ 3187738 w 5439503"/>
                <a:gd name="connsiteY33" fmla="*/ 1400630 h 6861359"/>
                <a:gd name="connsiteX34" fmla="*/ 3211295 w 5439503"/>
                <a:gd name="connsiteY34" fmla="*/ 1316719 h 6861359"/>
                <a:gd name="connsiteX35" fmla="*/ 3494142 w 5439503"/>
                <a:gd name="connsiteY35" fmla="*/ 3139735 h 6861359"/>
                <a:gd name="connsiteX36" fmla="*/ 3564890 w 5439503"/>
                <a:gd name="connsiteY36" fmla="*/ 3220580 h 6861359"/>
                <a:gd name="connsiteX37" fmla="*/ 3575509 w 5439503"/>
                <a:gd name="connsiteY37" fmla="*/ 3299257 h 6861359"/>
                <a:gd name="connsiteX38" fmla="*/ 3479933 w 5439503"/>
                <a:gd name="connsiteY38" fmla="*/ 3348167 h 6861359"/>
                <a:gd name="connsiteX39" fmla="*/ 3425562 w 5439503"/>
                <a:gd name="connsiteY39" fmla="*/ 3315859 h 6861359"/>
                <a:gd name="connsiteX40" fmla="*/ 3209725 w 5439503"/>
                <a:gd name="connsiteY40" fmla="*/ 3099724 h 6861359"/>
                <a:gd name="connsiteX41" fmla="*/ 3217204 w 5439503"/>
                <a:gd name="connsiteY41" fmla="*/ 2973408 h 6861359"/>
                <a:gd name="connsiteX42" fmla="*/ 3321307 w 5439503"/>
                <a:gd name="connsiteY42" fmla="*/ 2971090 h 6861359"/>
                <a:gd name="connsiteX43" fmla="*/ 3494142 w 5439503"/>
                <a:gd name="connsiteY43" fmla="*/ 3139735 h 6861359"/>
                <a:gd name="connsiteX44" fmla="*/ 2360067 w 5439503"/>
                <a:gd name="connsiteY44" fmla="*/ 713334 h 6861359"/>
                <a:gd name="connsiteX45" fmla="*/ 2446370 w 5439503"/>
                <a:gd name="connsiteY45" fmla="*/ 638547 h 6861359"/>
                <a:gd name="connsiteX46" fmla="*/ 2524375 w 5439503"/>
                <a:gd name="connsiteY46" fmla="*/ 721336 h 6861359"/>
                <a:gd name="connsiteX47" fmla="*/ 2524375 w 5439503"/>
                <a:gd name="connsiteY47" fmla="*/ 881681 h 6861359"/>
                <a:gd name="connsiteX48" fmla="*/ 2524375 w 5439503"/>
                <a:gd name="connsiteY48" fmla="*/ 1038210 h 6861359"/>
                <a:gd name="connsiteX49" fmla="*/ 2452653 w 5439503"/>
                <a:gd name="connsiteY49" fmla="*/ 1121598 h 6861359"/>
                <a:gd name="connsiteX50" fmla="*/ 2360889 w 5439503"/>
                <a:gd name="connsiteY50" fmla="*/ 1045240 h 6861359"/>
                <a:gd name="connsiteX51" fmla="*/ 2360067 w 5439503"/>
                <a:gd name="connsiteY51" fmla="*/ 713334 h 6861359"/>
                <a:gd name="connsiteX52" fmla="*/ 2185363 w 5439503"/>
                <a:gd name="connsiteY52" fmla="*/ 1418504 h 6861359"/>
                <a:gd name="connsiteX53" fmla="*/ 2459533 w 5439503"/>
                <a:gd name="connsiteY53" fmla="*/ 1376773 h 6861359"/>
                <a:gd name="connsiteX54" fmla="*/ 2911025 w 5439503"/>
                <a:gd name="connsiteY54" fmla="*/ 1524328 h 6861359"/>
                <a:gd name="connsiteX55" fmla="*/ 3187513 w 5439503"/>
                <a:gd name="connsiteY55" fmla="*/ 1828563 h 6861359"/>
                <a:gd name="connsiteX56" fmla="*/ 3272473 w 5439503"/>
                <a:gd name="connsiteY56" fmla="*/ 2094657 h 6861359"/>
                <a:gd name="connsiteX57" fmla="*/ 3284363 w 5439503"/>
                <a:gd name="connsiteY57" fmla="*/ 2227180 h 6861359"/>
                <a:gd name="connsiteX58" fmla="*/ 3189084 w 5439503"/>
                <a:gd name="connsiteY58" fmla="*/ 2604706 h 6861359"/>
                <a:gd name="connsiteX59" fmla="*/ 3012959 w 5439503"/>
                <a:gd name="connsiteY59" fmla="*/ 2842605 h 6861359"/>
                <a:gd name="connsiteX60" fmla="*/ 2884026 w 5439503"/>
                <a:gd name="connsiteY60" fmla="*/ 3130387 h 6861359"/>
                <a:gd name="connsiteX61" fmla="*/ 2728320 w 5439503"/>
                <a:gd name="connsiteY61" fmla="*/ 3300678 h 6861359"/>
                <a:gd name="connsiteX62" fmla="*/ 2628403 w 5439503"/>
                <a:gd name="connsiteY62" fmla="*/ 3310026 h 6861359"/>
                <a:gd name="connsiteX63" fmla="*/ 2379660 w 5439503"/>
                <a:gd name="connsiteY63" fmla="*/ 3313017 h 6861359"/>
                <a:gd name="connsiteX64" fmla="*/ 2144604 w 5439503"/>
                <a:gd name="connsiteY64" fmla="*/ 3298060 h 6861359"/>
                <a:gd name="connsiteX65" fmla="*/ 1988822 w 5439503"/>
                <a:gd name="connsiteY65" fmla="*/ 3116177 h 6861359"/>
                <a:gd name="connsiteX66" fmla="*/ 1832816 w 5439503"/>
                <a:gd name="connsiteY66" fmla="*/ 2806856 h 6861359"/>
                <a:gd name="connsiteX67" fmla="*/ 1611146 w 5439503"/>
                <a:gd name="connsiteY67" fmla="*/ 2374511 h 6861359"/>
                <a:gd name="connsiteX68" fmla="*/ 1592898 w 5439503"/>
                <a:gd name="connsiteY68" fmla="*/ 2220000 h 6861359"/>
                <a:gd name="connsiteX69" fmla="*/ 1834834 w 5439503"/>
                <a:gd name="connsiteY69" fmla="*/ 1633293 h 6861359"/>
                <a:gd name="connsiteX70" fmla="*/ 2185363 w 5439503"/>
                <a:gd name="connsiteY70" fmla="*/ 1418504 h 6861359"/>
                <a:gd name="connsiteX71" fmla="*/ 2772743 w 5439503"/>
                <a:gd name="connsiteY71" fmla="*/ 3723226 h 6861359"/>
                <a:gd name="connsiteX72" fmla="*/ 2726748 w 5439503"/>
                <a:gd name="connsiteY72" fmla="*/ 3758675 h 6861359"/>
                <a:gd name="connsiteX73" fmla="*/ 2660038 w 5439503"/>
                <a:gd name="connsiteY73" fmla="*/ 3848794 h 6861359"/>
                <a:gd name="connsiteX74" fmla="*/ 2535144 w 5439503"/>
                <a:gd name="connsiteY74" fmla="*/ 3943400 h 6861359"/>
                <a:gd name="connsiteX75" fmla="*/ 2441809 w 5439503"/>
                <a:gd name="connsiteY75" fmla="*/ 3943400 h 6861359"/>
                <a:gd name="connsiteX76" fmla="*/ 2441210 w 5439503"/>
                <a:gd name="connsiteY76" fmla="*/ 3948859 h 6861359"/>
                <a:gd name="connsiteX77" fmla="*/ 2290739 w 5439503"/>
                <a:gd name="connsiteY77" fmla="*/ 3931359 h 6861359"/>
                <a:gd name="connsiteX78" fmla="*/ 2226346 w 5439503"/>
                <a:gd name="connsiteY78" fmla="*/ 3867341 h 6861359"/>
                <a:gd name="connsiteX79" fmla="*/ 2137872 w 5439503"/>
                <a:gd name="connsiteY79" fmla="*/ 3749626 h 6861359"/>
                <a:gd name="connsiteX80" fmla="*/ 2088364 w 5439503"/>
                <a:gd name="connsiteY80" fmla="*/ 3696602 h 6861359"/>
                <a:gd name="connsiteX81" fmla="*/ 2074080 w 5439503"/>
                <a:gd name="connsiteY81" fmla="*/ 3514943 h 6861359"/>
                <a:gd name="connsiteX82" fmla="*/ 2176089 w 5439503"/>
                <a:gd name="connsiteY82" fmla="*/ 3439259 h 6861359"/>
                <a:gd name="connsiteX83" fmla="*/ 2698852 w 5439503"/>
                <a:gd name="connsiteY83" fmla="*/ 3439259 h 6861359"/>
                <a:gd name="connsiteX84" fmla="*/ 2815521 w 5439503"/>
                <a:gd name="connsiteY84" fmla="*/ 3558395 h 6861359"/>
                <a:gd name="connsiteX85" fmla="*/ 2772818 w 5439503"/>
                <a:gd name="connsiteY85" fmla="*/ 3723226 h 6861359"/>
                <a:gd name="connsiteX86" fmla="*/ 1678005 w 5439503"/>
                <a:gd name="connsiteY86" fmla="*/ 3092769 h 6861359"/>
                <a:gd name="connsiteX87" fmla="*/ 1444145 w 5439503"/>
                <a:gd name="connsiteY87" fmla="*/ 3324609 h 6861359"/>
                <a:gd name="connsiteX88" fmla="*/ 1390448 w 5439503"/>
                <a:gd name="connsiteY88" fmla="*/ 3353477 h 6861359"/>
                <a:gd name="connsiteX89" fmla="*/ 1311175 w 5439503"/>
                <a:gd name="connsiteY89" fmla="*/ 3299630 h 6861359"/>
                <a:gd name="connsiteX90" fmla="*/ 1320746 w 5439503"/>
                <a:gd name="connsiteY90" fmla="*/ 3217364 h 6861359"/>
                <a:gd name="connsiteX91" fmla="*/ 1571882 w 5439503"/>
                <a:gd name="connsiteY91" fmla="*/ 2968547 h 6861359"/>
                <a:gd name="connsiteX92" fmla="*/ 1674790 w 5439503"/>
                <a:gd name="connsiteY92" fmla="*/ 2981485 h 6861359"/>
                <a:gd name="connsiteX93" fmla="*/ 1678080 w 5439503"/>
                <a:gd name="connsiteY93" fmla="*/ 3092769 h 6861359"/>
                <a:gd name="connsiteX94" fmla="*/ 1361581 w 5439503"/>
                <a:gd name="connsiteY94" fmla="*/ 1072014 h 6861359"/>
                <a:gd name="connsiteX95" fmla="*/ 1438835 w 5439503"/>
                <a:gd name="connsiteY95" fmla="*/ 1089739 h 6861359"/>
                <a:gd name="connsiteX96" fmla="*/ 1682643 w 5439503"/>
                <a:gd name="connsiteY96" fmla="*/ 1329657 h 6861359"/>
                <a:gd name="connsiteX97" fmla="*/ 1700144 w 5439503"/>
                <a:gd name="connsiteY97" fmla="*/ 1375651 h 6861359"/>
                <a:gd name="connsiteX98" fmla="*/ 1590953 w 5439503"/>
                <a:gd name="connsiteY98" fmla="*/ 1460310 h 6861359"/>
                <a:gd name="connsiteX99" fmla="*/ 1535237 w 5439503"/>
                <a:gd name="connsiteY99" fmla="*/ 1424936 h 6861359"/>
                <a:gd name="connsiteX100" fmla="*/ 1336527 w 5439503"/>
                <a:gd name="connsiteY100" fmla="*/ 1228395 h 6861359"/>
                <a:gd name="connsiteX101" fmla="*/ 1361656 w 5439503"/>
                <a:gd name="connsiteY101" fmla="*/ 1072014 h 6861359"/>
                <a:gd name="connsiteX102" fmla="*/ 969694 w 5439503"/>
                <a:gd name="connsiteY102" fmla="*/ 2123674 h 6861359"/>
                <a:gd name="connsiteX103" fmla="*/ 1115305 w 5439503"/>
                <a:gd name="connsiteY103" fmla="*/ 2123674 h 6861359"/>
                <a:gd name="connsiteX104" fmla="*/ 1268395 w 5439503"/>
                <a:gd name="connsiteY104" fmla="*/ 2123674 h 6861359"/>
                <a:gd name="connsiteX105" fmla="*/ 1362627 w 5439503"/>
                <a:gd name="connsiteY105" fmla="*/ 2211699 h 6861359"/>
                <a:gd name="connsiteX106" fmla="*/ 1269218 w 5439503"/>
                <a:gd name="connsiteY106" fmla="*/ 2292170 h 6861359"/>
                <a:gd name="connsiteX107" fmla="*/ 966778 w 5439503"/>
                <a:gd name="connsiteY107" fmla="*/ 2292170 h 6861359"/>
                <a:gd name="connsiteX108" fmla="*/ 866937 w 5439503"/>
                <a:gd name="connsiteY108" fmla="*/ 2212372 h 6861359"/>
                <a:gd name="connsiteX109" fmla="*/ 969769 w 5439503"/>
                <a:gd name="connsiteY109" fmla="*/ 2123674 h 6861359"/>
                <a:gd name="connsiteX110" fmla="*/ 3933742 w 5439503"/>
                <a:gd name="connsiteY110" fmla="*/ 2291871 h 6861359"/>
                <a:gd name="connsiteX111" fmla="*/ 3623824 w 5439503"/>
                <a:gd name="connsiteY111" fmla="*/ 2291871 h 6861359"/>
                <a:gd name="connsiteX112" fmla="*/ 3534079 w 5439503"/>
                <a:gd name="connsiteY112" fmla="*/ 2217607 h 6861359"/>
                <a:gd name="connsiteX113" fmla="*/ 3584036 w 5439503"/>
                <a:gd name="connsiteY113" fmla="*/ 2131377 h 6861359"/>
                <a:gd name="connsiteX114" fmla="*/ 3634443 w 5439503"/>
                <a:gd name="connsiteY114" fmla="*/ 2123899 h 6861359"/>
                <a:gd name="connsiteX115" fmla="*/ 3776539 w 5439503"/>
                <a:gd name="connsiteY115" fmla="*/ 2123524 h 6861359"/>
                <a:gd name="connsiteX116" fmla="*/ 3929703 w 5439503"/>
                <a:gd name="connsiteY116" fmla="*/ 2123524 h 6861359"/>
                <a:gd name="connsiteX117" fmla="*/ 4019448 w 5439503"/>
                <a:gd name="connsiteY117" fmla="*/ 2202201 h 6861359"/>
                <a:gd name="connsiteX118" fmla="*/ 3937481 w 5439503"/>
                <a:gd name="connsiteY118" fmla="*/ 2291789 h 6861359"/>
                <a:gd name="connsiteX119" fmla="*/ 3933742 w 5439503"/>
                <a:gd name="connsiteY119" fmla="*/ 2291871 h 6861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5439503" h="6861359">
                  <a:moveTo>
                    <a:pt x="5426721" y="3858591"/>
                  </a:moveTo>
                  <a:cubicBezTo>
                    <a:pt x="5392544" y="3716495"/>
                    <a:pt x="5282531" y="3575147"/>
                    <a:pt x="5218664" y="3462218"/>
                  </a:cubicBezTo>
                  <a:cubicBezTo>
                    <a:pt x="5114484" y="3278092"/>
                    <a:pt x="5004622" y="3094863"/>
                    <a:pt x="4939332" y="2892413"/>
                  </a:cubicBezTo>
                  <a:cubicBezTo>
                    <a:pt x="4858562" y="2641950"/>
                    <a:pt x="4900518" y="2400013"/>
                    <a:pt x="4867163" y="2147905"/>
                  </a:cubicBezTo>
                  <a:cubicBezTo>
                    <a:pt x="4836799" y="1916670"/>
                    <a:pt x="4774501" y="1690775"/>
                    <a:pt x="4681990" y="1476689"/>
                  </a:cubicBezTo>
                  <a:cubicBezTo>
                    <a:pt x="4496891" y="1049204"/>
                    <a:pt x="4193254" y="671378"/>
                    <a:pt x="3806004" y="410745"/>
                  </a:cubicBezTo>
                  <a:cubicBezTo>
                    <a:pt x="3130227" y="-43963"/>
                    <a:pt x="2220887" y="-128397"/>
                    <a:pt x="1472639" y="193861"/>
                  </a:cubicBezTo>
                  <a:cubicBezTo>
                    <a:pt x="724391" y="516120"/>
                    <a:pt x="162141" y="1235574"/>
                    <a:pt x="29019" y="2039090"/>
                  </a:cubicBezTo>
                  <a:cubicBezTo>
                    <a:pt x="-45769" y="2488487"/>
                    <a:pt x="15632" y="2957852"/>
                    <a:pt x="190186" y="3377783"/>
                  </a:cubicBezTo>
                  <a:cubicBezTo>
                    <a:pt x="258393" y="3541941"/>
                    <a:pt x="322634" y="3700715"/>
                    <a:pt x="437583" y="3837725"/>
                  </a:cubicBezTo>
                  <a:cubicBezTo>
                    <a:pt x="555822" y="3978625"/>
                    <a:pt x="712277" y="4095742"/>
                    <a:pt x="767993" y="4278971"/>
                  </a:cubicBezTo>
                  <a:cubicBezTo>
                    <a:pt x="785344" y="4335884"/>
                    <a:pt x="791178" y="4395714"/>
                    <a:pt x="793645" y="4455170"/>
                  </a:cubicBezTo>
                  <a:cubicBezTo>
                    <a:pt x="824458" y="5193620"/>
                    <a:pt x="784296" y="5945682"/>
                    <a:pt x="784296" y="6685927"/>
                  </a:cubicBezTo>
                  <a:cubicBezTo>
                    <a:pt x="784371" y="6782866"/>
                    <a:pt x="862973" y="6861416"/>
                    <a:pt x="959897" y="6861378"/>
                  </a:cubicBezTo>
                  <a:lnTo>
                    <a:pt x="3490103" y="6861378"/>
                  </a:lnTo>
                  <a:cubicBezTo>
                    <a:pt x="3587027" y="6861416"/>
                    <a:pt x="3665628" y="6782866"/>
                    <a:pt x="3665703" y="6685927"/>
                  </a:cubicBezTo>
                  <a:cubicBezTo>
                    <a:pt x="3665703" y="6685904"/>
                    <a:pt x="3665703" y="6685875"/>
                    <a:pt x="3665703" y="6685852"/>
                  </a:cubicBezTo>
                  <a:cubicBezTo>
                    <a:pt x="3665703" y="6319394"/>
                    <a:pt x="3673182" y="5952936"/>
                    <a:pt x="3677969" y="5586478"/>
                  </a:cubicBezTo>
                  <a:cubicBezTo>
                    <a:pt x="3677969" y="5575111"/>
                    <a:pt x="3678716" y="5562471"/>
                    <a:pt x="3686644" y="5554245"/>
                  </a:cubicBezTo>
                  <a:cubicBezTo>
                    <a:pt x="3694572" y="5546018"/>
                    <a:pt x="3706687" y="5544896"/>
                    <a:pt x="3717830" y="5544373"/>
                  </a:cubicBezTo>
                  <a:cubicBezTo>
                    <a:pt x="3870994" y="5537642"/>
                    <a:pt x="4021318" y="5580794"/>
                    <a:pt x="4172462" y="5606596"/>
                  </a:cubicBezTo>
                  <a:cubicBezTo>
                    <a:pt x="4323608" y="5632397"/>
                    <a:pt x="4487168" y="5638979"/>
                    <a:pt x="4621786" y="5565538"/>
                  </a:cubicBezTo>
                  <a:cubicBezTo>
                    <a:pt x="4822366" y="5456198"/>
                    <a:pt x="4897825" y="5203642"/>
                    <a:pt x="4902612" y="4975166"/>
                  </a:cubicBezTo>
                  <a:cubicBezTo>
                    <a:pt x="4906427" y="4790741"/>
                    <a:pt x="4896854" y="4606539"/>
                    <a:pt x="4897825" y="4421740"/>
                  </a:cubicBezTo>
                  <a:cubicBezTo>
                    <a:pt x="4899245" y="4154450"/>
                    <a:pt x="4971416" y="4267229"/>
                    <a:pt x="5189496" y="4218169"/>
                  </a:cubicBezTo>
                  <a:cubicBezTo>
                    <a:pt x="5284475" y="4196705"/>
                    <a:pt x="5376464" y="4139642"/>
                    <a:pt x="5415278" y="4050196"/>
                  </a:cubicBezTo>
                  <a:cubicBezTo>
                    <a:pt x="5442202" y="3987824"/>
                    <a:pt x="5442277" y="3923058"/>
                    <a:pt x="5426721" y="3858591"/>
                  </a:cubicBezTo>
                  <a:close/>
                  <a:moveTo>
                    <a:pt x="3211295" y="1316719"/>
                  </a:moveTo>
                  <a:cubicBezTo>
                    <a:pt x="3284213" y="1240286"/>
                    <a:pt x="3358851" y="1165199"/>
                    <a:pt x="3435657" y="1092357"/>
                  </a:cubicBezTo>
                  <a:cubicBezTo>
                    <a:pt x="3458917" y="1070369"/>
                    <a:pt x="3489057" y="1051074"/>
                    <a:pt x="3526750" y="1071192"/>
                  </a:cubicBezTo>
                  <a:cubicBezTo>
                    <a:pt x="3559730" y="1088842"/>
                    <a:pt x="3582616" y="1111876"/>
                    <a:pt x="3586056" y="1165349"/>
                  </a:cubicBezTo>
                  <a:cubicBezTo>
                    <a:pt x="3577604" y="1179110"/>
                    <a:pt x="3566835" y="1206108"/>
                    <a:pt x="3548213" y="1225702"/>
                  </a:cubicBezTo>
                  <a:cubicBezTo>
                    <a:pt x="3482175" y="1294955"/>
                    <a:pt x="3414569" y="1362735"/>
                    <a:pt x="3345390" y="1429049"/>
                  </a:cubicBezTo>
                  <a:cubicBezTo>
                    <a:pt x="3285111" y="1487084"/>
                    <a:pt x="3216904" y="1473024"/>
                    <a:pt x="3187738" y="1400630"/>
                  </a:cubicBezTo>
                  <a:cubicBezTo>
                    <a:pt x="3173454" y="1365405"/>
                    <a:pt x="3190654" y="1338332"/>
                    <a:pt x="3211295" y="1316719"/>
                  </a:cubicBezTo>
                  <a:close/>
                  <a:moveTo>
                    <a:pt x="3494142" y="3139735"/>
                  </a:moveTo>
                  <a:cubicBezTo>
                    <a:pt x="3519271" y="3165088"/>
                    <a:pt x="3541782" y="3193208"/>
                    <a:pt x="3564890" y="3220580"/>
                  </a:cubicBezTo>
                  <a:cubicBezTo>
                    <a:pt x="3584933" y="3244288"/>
                    <a:pt x="3591739" y="3269865"/>
                    <a:pt x="3575509" y="3299257"/>
                  </a:cubicBezTo>
                  <a:cubicBezTo>
                    <a:pt x="3557636" y="3331639"/>
                    <a:pt x="3531311" y="3348467"/>
                    <a:pt x="3479933" y="3348167"/>
                  </a:cubicBezTo>
                  <a:cubicBezTo>
                    <a:pt x="3468789" y="3341736"/>
                    <a:pt x="3443211" y="3333210"/>
                    <a:pt x="3425562" y="3315859"/>
                  </a:cubicBezTo>
                  <a:cubicBezTo>
                    <a:pt x="3352120" y="3245335"/>
                    <a:pt x="3279877" y="3173763"/>
                    <a:pt x="3209725" y="3099724"/>
                  </a:cubicBezTo>
                  <a:cubicBezTo>
                    <a:pt x="3168966" y="3056871"/>
                    <a:pt x="3173677" y="3013270"/>
                    <a:pt x="3217204" y="2973408"/>
                  </a:cubicBezTo>
                  <a:cubicBezTo>
                    <a:pt x="3248167" y="2944989"/>
                    <a:pt x="3285708" y="2939829"/>
                    <a:pt x="3321307" y="2971090"/>
                  </a:cubicBezTo>
                  <a:cubicBezTo>
                    <a:pt x="3381961" y="3024189"/>
                    <a:pt x="3437677" y="3082448"/>
                    <a:pt x="3494142" y="3139735"/>
                  </a:cubicBezTo>
                  <a:close/>
                  <a:moveTo>
                    <a:pt x="2360067" y="713334"/>
                  </a:moveTo>
                  <a:cubicBezTo>
                    <a:pt x="2360664" y="671304"/>
                    <a:pt x="2405611" y="635481"/>
                    <a:pt x="2446370" y="638547"/>
                  </a:cubicBezTo>
                  <a:cubicBezTo>
                    <a:pt x="2490571" y="640290"/>
                    <a:pt x="2525271" y="677100"/>
                    <a:pt x="2524375" y="721336"/>
                  </a:cubicBezTo>
                  <a:cubicBezTo>
                    <a:pt x="2524375" y="774809"/>
                    <a:pt x="2524375" y="828208"/>
                    <a:pt x="2524375" y="881681"/>
                  </a:cubicBezTo>
                  <a:cubicBezTo>
                    <a:pt x="2524375" y="934032"/>
                    <a:pt x="2524375" y="986383"/>
                    <a:pt x="2524375" y="1038210"/>
                  </a:cubicBezTo>
                  <a:cubicBezTo>
                    <a:pt x="2524375" y="1083083"/>
                    <a:pt x="2492440" y="1119654"/>
                    <a:pt x="2452653" y="1121598"/>
                  </a:cubicBezTo>
                  <a:cubicBezTo>
                    <a:pt x="2402621" y="1124141"/>
                    <a:pt x="2362085" y="1094226"/>
                    <a:pt x="2360889" y="1045240"/>
                  </a:cubicBezTo>
                  <a:cubicBezTo>
                    <a:pt x="2357898" y="934480"/>
                    <a:pt x="2358272" y="823870"/>
                    <a:pt x="2360067" y="713334"/>
                  </a:cubicBezTo>
                  <a:close/>
                  <a:moveTo>
                    <a:pt x="2185363" y="1418504"/>
                  </a:moveTo>
                  <a:cubicBezTo>
                    <a:pt x="2275108" y="1390908"/>
                    <a:pt x="2365676" y="1370640"/>
                    <a:pt x="2459533" y="1376773"/>
                  </a:cubicBezTo>
                  <a:cubicBezTo>
                    <a:pt x="2622120" y="1387318"/>
                    <a:pt x="2773640" y="1430096"/>
                    <a:pt x="2911025" y="1524328"/>
                  </a:cubicBezTo>
                  <a:cubicBezTo>
                    <a:pt x="3026496" y="1601845"/>
                    <a:pt x="3121326" y="1706256"/>
                    <a:pt x="3187513" y="1828563"/>
                  </a:cubicBezTo>
                  <a:cubicBezTo>
                    <a:pt x="3232386" y="1911353"/>
                    <a:pt x="3265666" y="1999004"/>
                    <a:pt x="3272473" y="2094657"/>
                  </a:cubicBezTo>
                  <a:cubicBezTo>
                    <a:pt x="3275613" y="2138931"/>
                    <a:pt x="3285560" y="2183205"/>
                    <a:pt x="3284363" y="2227180"/>
                  </a:cubicBezTo>
                  <a:cubicBezTo>
                    <a:pt x="3280848" y="2358514"/>
                    <a:pt x="3248315" y="2487440"/>
                    <a:pt x="3189084" y="2604706"/>
                  </a:cubicBezTo>
                  <a:cubicBezTo>
                    <a:pt x="3144211" y="2695124"/>
                    <a:pt x="3078026" y="2768341"/>
                    <a:pt x="3012959" y="2842605"/>
                  </a:cubicBezTo>
                  <a:cubicBezTo>
                    <a:pt x="2940116" y="2925918"/>
                    <a:pt x="2905640" y="3025535"/>
                    <a:pt x="2884026" y="3130387"/>
                  </a:cubicBezTo>
                  <a:cubicBezTo>
                    <a:pt x="2867423" y="3211157"/>
                    <a:pt x="2807593" y="3283028"/>
                    <a:pt x="2728320" y="3300678"/>
                  </a:cubicBezTo>
                  <a:cubicBezTo>
                    <a:pt x="2695412" y="3306982"/>
                    <a:pt x="2661908" y="3310108"/>
                    <a:pt x="2628403" y="3310026"/>
                  </a:cubicBezTo>
                  <a:cubicBezTo>
                    <a:pt x="2545463" y="3312195"/>
                    <a:pt x="2462525" y="3314737"/>
                    <a:pt x="2379660" y="3313017"/>
                  </a:cubicBezTo>
                  <a:cubicBezTo>
                    <a:pt x="2301134" y="3311372"/>
                    <a:pt x="2221186" y="3312419"/>
                    <a:pt x="2144604" y="3298060"/>
                  </a:cubicBezTo>
                  <a:cubicBezTo>
                    <a:pt x="2049847" y="3280111"/>
                    <a:pt x="2004677" y="3206969"/>
                    <a:pt x="1988822" y="3116177"/>
                  </a:cubicBezTo>
                  <a:cubicBezTo>
                    <a:pt x="1968779" y="2999838"/>
                    <a:pt x="1914483" y="2892129"/>
                    <a:pt x="1832816" y="2806856"/>
                  </a:cubicBezTo>
                  <a:cubicBezTo>
                    <a:pt x="1717568" y="2684056"/>
                    <a:pt x="1639266" y="2541810"/>
                    <a:pt x="1611146" y="2374511"/>
                  </a:cubicBezTo>
                  <a:cubicBezTo>
                    <a:pt x="1602621" y="2323431"/>
                    <a:pt x="1598806" y="2271529"/>
                    <a:pt x="1592898" y="2220000"/>
                  </a:cubicBezTo>
                  <a:cubicBezTo>
                    <a:pt x="1594917" y="1990852"/>
                    <a:pt x="1678529" y="1795956"/>
                    <a:pt x="1834834" y="1633293"/>
                  </a:cubicBezTo>
                  <a:cubicBezTo>
                    <a:pt x="1931311" y="1532772"/>
                    <a:pt x="2052017" y="1458800"/>
                    <a:pt x="2185363" y="1418504"/>
                  </a:cubicBezTo>
                  <a:close/>
                  <a:moveTo>
                    <a:pt x="2772743" y="3723226"/>
                  </a:moveTo>
                  <a:cubicBezTo>
                    <a:pt x="2760179" y="3737660"/>
                    <a:pt x="2744174" y="3753141"/>
                    <a:pt x="2726748" y="3758675"/>
                  </a:cubicBezTo>
                  <a:cubicBezTo>
                    <a:pt x="2681875" y="3773633"/>
                    <a:pt x="2671481" y="3811625"/>
                    <a:pt x="2660038" y="3848794"/>
                  </a:cubicBezTo>
                  <a:cubicBezTo>
                    <a:pt x="2641117" y="3909895"/>
                    <a:pt x="2598788" y="3943101"/>
                    <a:pt x="2535144" y="3943400"/>
                  </a:cubicBezTo>
                  <a:cubicBezTo>
                    <a:pt x="2504033" y="3943400"/>
                    <a:pt x="2472920" y="3943400"/>
                    <a:pt x="2441809" y="3943400"/>
                  </a:cubicBezTo>
                  <a:cubicBezTo>
                    <a:pt x="2441809" y="3945270"/>
                    <a:pt x="2441360" y="3947065"/>
                    <a:pt x="2441210" y="3948859"/>
                  </a:cubicBezTo>
                  <a:cubicBezTo>
                    <a:pt x="2391028" y="3943175"/>
                    <a:pt x="2340697" y="3938614"/>
                    <a:pt x="2290739" y="3931359"/>
                  </a:cubicBezTo>
                  <a:cubicBezTo>
                    <a:pt x="2254841" y="3926124"/>
                    <a:pt x="2233750" y="3901444"/>
                    <a:pt x="2226346" y="3867341"/>
                  </a:cubicBezTo>
                  <a:cubicBezTo>
                    <a:pt x="2214679" y="3814093"/>
                    <a:pt x="2193665" y="3771613"/>
                    <a:pt x="2137872" y="3749626"/>
                  </a:cubicBezTo>
                  <a:cubicBezTo>
                    <a:pt x="2117381" y="3741549"/>
                    <a:pt x="2100479" y="3717392"/>
                    <a:pt x="2088364" y="3696602"/>
                  </a:cubicBezTo>
                  <a:cubicBezTo>
                    <a:pt x="2055606" y="3639165"/>
                    <a:pt x="2063010" y="3575446"/>
                    <a:pt x="2074080" y="3514943"/>
                  </a:cubicBezTo>
                  <a:cubicBezTo>
                    <a:pt x="2083129" y="3465584"/>
                    <a:pt x="2123963" y="3439408"/>
                    <a:pt x="2176089" y="3439259"/>
                  </a:cubicBezTo>
                  <a:cubicBezTo>
                    <a:pt x="2350569" y="3438563"/>
                    <a:pt x="2524822" y="3438563"/>
                    <a:pt x="2698852" y="3439259"/>
                  </a:cubicBezTo>
                  <a:cubicBezTo>
                    <a:pt x="2766161" y="3439632"/>
                    <a:pt x="2813352" y="3490787"/>
                    <a:pt x="2815521" y="3558395"/>
                  </a:cubicBezTo>
                  <a:cubicBezTo>
                    <a:pt x="2817541" y="3618000"/>
                    <a:pt x="2814250" y="3675886"/>
                    <a:pt x="2772818" y="3723226"/>
                  </a:cubicBezTo>
                  <a:close/>
                  <a:moveTo>
                    <a:pt x="1678005" y="3092769"/>
                  </a:moveTo>
                  <a:cubicBezTo>
                    <a:pt x="1601273" y="3171243"/>
                    <a:pt x="1523345" y="3248528"/>
                    <a:pt x="1444145" y="3324609"/>
                  </a:cubicBezTo>
                  <a:cubicBezTo>
                    <a:pt x="1430086" y="3338221"/>
                    <a:pt x="1408546" y="3344054"/>
                    <a:pt x="1390448" y="3353477"/>
                  </a:cubicBezTo>
                  <a:cubicBezTo>
                    <a:pt x="1351784" y="3348691"/>
                    <a:pt x="1326729" y="3331864"/>
                    <a:pt x="1311175" y="3299630"/>
                  </a:cubicBezTo>
                  <a:cubicBezTo>
                    <a:pt x="1296814" y="3270089"/>
                    <a:pt x="1296217" y="3242119"/>
                    <a:pt x="1320746" y="3217364"/>
                  </a:cubicBezTo>
                  <a:cubicBezTo>
                    <a:pt x="1404135" y="3134126"/>
                    <a:pt x="1486850" y="3050140"/>
                    <a:pt x="1571882" y="2968547"/>
                  </a:cubicBezTo>
                  <a:cubicBezTo>
                    <a:pt x="1600826" y="2940801"/>
                    <a:pt x="1643080" y="2948878"/>
                    <a:pt x="1674790" y="2981485"/>
                  </a:cubicBezTo>
                  <a:cubicBezTo>
                    <a:pt x="1703209" y="3010727"/>
                    <a:pt x="1706724" y="3063377"/>
                    <a:pt x="1678080" y="3092769"/>
                  </a:cubicBezTo>
                  <a:close/>
                  <a:moveTo>
                    <a:pt x="1361581" y="1072014"/>
                  </a:moveTo>
                  <a:cubicBezTo>
                    <a:pt x="1383643" y="1064536"/>
                    <a:pt x="1421411" y="1073809"/>
                    <a:pt x="1438835" y="1089739"/>
                  </a:cubicBezTo>
                  <a:cubicBezTo>
                    <a:pt x="1522821" y="1166770"/>
                    <a:pt x="1602993" y="1248064"/>
                    <a:pt x="1682643" y="1329657"/>
                  </a:cubicBezTo>
                  <a:cubicBezTo>
                    <a:pt x="1694385" y="1341698"/>
                    <a:pt x="1695880" y="1363760"/>
                    <a:pt x="1700144" y="1375651"/>
                  </a:cubicBezTo>
                  <a:cubicBezTo>
                    <a:pt x="1700741" y="1435481"/>
                    <a:pt x="1641360" y="1479306"/>
                    <a:pt x="1590953" y="1460310"/>
                  </a:cubicBezTo>
                  <a:cubicBezTo>
                    <a:pt x="1570237" y="1452308"/>
                    <a:pt x="1551316" y="1440282"/>
                    <a:pt x="1535237" y="1424936"/>
                  </a:cubicBezTo>
                  <a:cubicBezTo>
                    <a:pt x="1468003" y="1360469"/>
                    <a:pt x="1401816" y="1294955"/>
                    <a:pt x="1336527" y="1228395"/>
                  </a:cubicBezTo>
                  <a:cubicBezTo>
                    <a:pt x="1277595" y="1167967"/>
                    <a:pt x="1287915" y="1096021"/>
                    <a:pt x="1361656" y="1072014"/>
                  </a:cubicBezTo>
                  <a:close/>
                  <a:moveTo>
                    <a:pt x="969694" y="2123674"/>
                  </a:moveTo>
                  <a:cubicBezTo>
                    <a:pt x="1018231" y="2123674"/>
                    <a:pt x="1066918" y="2123674"/>
                    <a:pt x="1115305" y="2123674"/>
                  </a:cubicBezTo>
                  <a:cubicBezTo>
                    <a:pt x="1166311" y="2123674"/>
                    <a:pt x="1217391" y="2123225"/>
                    <a:pt x="1268395" y="2123674"/>
                  </a:cubicBezTo>
                  <a:cubicBezTo>
                    <a:pt x="1319400" y="2124123"/>
                    <a:pt x="1361731" y="2164284"/>
                    <a:pt x="1362627" y="2211699"/>
                  </a:cubicBezTo>
                  <a:cubicBezTo>
                    <a:pt x="1363226" y="2247746"/>
                    <a:pt x="1312670" y="2292020"/>
                    <a:pt x="1269218" y="2292170"/>
                  </a:cubicBezTo>
                  <a:cubicBezTo>
                    <a:pt x="1168405" y="2292544"/>
                    <a:pt x="1067292" y="2292768"/>
                    <a:pt x="966778" y="2292170"/>
                  </a:cubicBezTo>
                  <a:cubicBezTo>
                    <a:pt x="910388" y="2291796"/>
                    <a:pt x="867011" y="2256123"/>
                    <a:pt x="866937" y="2212372"/>
                  </a:cubicBezTo>
                  <a:cubicBezTo>
                    <a:pt x="866937" y="2160395"/>
                    <a:pt x="909043" y="2123899"/>
                    <a:pt x="969769" y="2123674"/>
                  </a:cubicBezTo>
                  <a:close/>
                  <a:moveTo>
                    <a:pt x="3933742" y="2291871"/>
                  </a:moveTo>
                  <a:cubicBezTo>
                    <a:pt x="3830460" y="2293516"/>
                    <a:pt x="3727103" y="2293516"/>
                    <a:pt x="3623824" y="2291871"/>
                  </a:cubicBezTo>
                  <a:cubicBezTo>
                    <a:pt x="3579698" y="2292529"/>
                    <a:pt x="3541707" y="2261051"/>
                    <a:pt x="3534079" y="2217607"/>
                  </a:cubicBezTo>
                  <a:cubicBezTo>
                    <a:pt x="3527047" y="2182158"/>
                    <a:pt x="3544174" y="2149551"/>
                    <a:pt x="3584036" y="2131377"/>
                  </a:cubicBezTo>
                  <a:cubicBezTo>
                    <a:pt x="3598994" y="2124572"/>
                    <a:pt x="3617466" y="2124422"/>
                    <a:pt x="3634443" y="2123899"/>
                  </a:cubicBezTo>
                  <a:cubicBezTo>
                    <a:pt x="3681709" y="2122926"/>
                    <a:pt x="3729048" y="2123524"/>
                    <a:pt x="3776539" y="2123524"/>
                  </a:cubicBezTo>
                  <a:cubicBezTo>
                    <a:pt x="3827619" y="2123524"/>
                    <a:pt x="3878623" y="2123524"/>
                    <a:pt x="3929703" y="2123524"/>
                  </a:cubicBezTo>
                  <a:cubicBezTo>
                    <a:pt x="3982653" y="2123524"/>
                    <a:pt x="4017728" y="2154561"/>
                    <a:pt x="4019448" y="2202201"/>
                  </a:cubicBezTo>
                  <a:cubicBezTo>
                    <a:pt x="4021542" y="2249571"/>
                    <a:pt x="3984897" y="2289680"/>
                    <a:pt x="3937481" y="2291789"/>
                  </a:cubicBezTo>
                  <a:cubicBezTo>
                    <a:pt x="3936210" y="2291841"/>
                    <a:pt x="3935013" y="2291871"/>
                    <a:pt x="3933742" y="2291871"/>
                  </a:cubicBezTo>
                  <a:close/>
                </a:path>
              </a:pathLst>
            </a:custGeom>
            <a:solidFill>
              <a:srgbClr val="445469"/>
            </a:solidFill>
            <a:ln w="74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sp>
        <p:nvSpPr>
          <p:cNvPr id="238" name="Google Shape;106;p19">
            <a:extLst>
              <a:ext uri="{FF2B5EF4-FFF2-40B4-BE49-F238E27FC236}">
                <a16:creationId xmlns:a16="http://schemas.microsoft.com/office/drawing/2014/main" id="{BD9E0007-A47A-4ADB-BEEE-D7A50C218B2D}"/>
              </a:ext>
            </a:extLst>
          </p:cNvPr>
          <p:cNvSpPr txBox="1"/>
          <p:nvPr/>
        </p:nvSpPr>
        <p:spPr>
          <a:xfrm>
            <a:off x="1136032" y="338100"/>
            <a:ext cx="370606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8C1D40"/>
                </a:solidFill>
              </a:rPr>
              <a:t>RNN Architecture</a:t>
            </a:r>
            <a:endParaRPr sz="3200" b="1" dirty="0">
              <a:solidFill>
                <a:srgbClr val="8C1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6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genda">
            <a:hlinkClick r:id="" action="ppaction://media"/>
            <a:extLst>
              <a:ext uri="{FF2B5EF4-FFF2-40B4-BE49-F238E27FC236}">
                <a16:creationId xmlns:a16="http://schemas.microsoft.com/office/drawing/2014/main" id="{BF9FDBD1-2302-4881-BFDF-E7D8BC028C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9F72F6E-6202-4BDF-B577-C661494BA5C2}"/>
              </a:ext>
            </a:extLst>
          </p:cNvPr>
          <p:cNvGrpSpPr/>
          <p:nvPr/>
        </p:nvGrpSpPr>
        <p:grpSpPr>
          <a:xfrm>
            <a:off x="1239247" y="1119248"/>
            <a:ext cx="6087024" cy="3727136"/>
            <a:chOff x="591547" y="501964"/>
            <a:chExt cx="6087024" cy="3727136"/>
          </a:xfrm>
        </p:grpSpPr>
        <p:pic>
          <p:nvPicPr>
            <p:cNvPr id="1030" name="Picture 6" descr="Understanding LSTM Networks -- colah's blog">
              <a:extLst>
                <a:ext uri="{FF2B5EF4-FFF2-40B4-BE49-F238E27FC236}">
                  <a16:creationId xmlns:a16="http://schemas.microsoft.com/office/drawing/2014/main" id="{5F213689-AE60-4470-AF65-B8A0D426B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4690" y="563880"/>
              <a:ext cx="4713881" cy="3665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D083F4-B860-44C1-A005-C5ED12C271BC}"/>
                </a:ext>
              </a:extLst>
            </p:cNvPr>
            <p:cNvSpPr txBox="1"/>
            <p:nvPr/>
          </p:nvSpPr>
          <p:spPr>
            <a:xfrm>
              <a:off x="591547" y="1684020"/>
              <a:ext cx="18364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Previous Cell State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03C40D-E086-4328-8F46-F9453CFA49D8}"/>
                </a:ext>
              </a:extLst>
            </p:cNvPr>
            <p:cNvSpPr txBox="1"/>
            <p:nvPr/>
          </p:nvSpPr>
          <p:spPr>
            <a:xfrm>
              <a:off x="1787069" y="3921323"/>
              <a:ext cx="1402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Current Input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AD127F-C843-4951-9DF6-2C93B89A5AD9}"/>
                </a:ext>
              </a:extLst>
            </p:cNvPr>
            <p:cNvSpPr txBox="1"/>
            <p:nvPr/>
          </p:nvSpPr>
          <p:spPr>
            <a:xfrm>
              <a:off x="2218325" y="501964"/>
              <a:ext cx="11988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Forget Gate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04B7C8-79E5-4D6E-99C2-34E430D9FE8C}"/>
                </a:ext>
              </a:extLst>
            </p:cNvPr>
            <p:cNvSpPr txBox="1"/>
            <p:nvPr/>
          </p:nvSpPr>
          <p:spPr>
            <a:xfrm>
              <a:off x="3417205" y="501965"/>
              <a:ext cx="1092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Input Gate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1274-1959-46B6-809F-D9C21634AD01}"/>
                </a:ext>
              </a:extLst>
            </p:cNvPr>
            <p:cNvSpPr txBox="1"/>
            <p:nvPr/>
          </p:nvSpPr>
          <p:spPr>
            <a:xfrm>
              <a:off x="4673050" y="501965"/>
              <a:ext cx="1334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Output Gate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733852C-910A-4A0D-8DD6-135465A9DD44}"/>
                </a:ext>
              </a:extLst>
            </p:cNvPr>
            <p:cNvSpPr/>
            <p:nvPr/>
          </p:nvSpPr>
          <p:spPr>
            <a:xfrm>
              <a:off x="2712720" y="811053"/>
              <a:ext cx="541020" cy="254174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210C443-8B58-4B42-B7E6-1D77A738202F}"/>
                </a:ext>
              </a:extLst>
            </p:cNvPr>
            <p:cNvSpPr/>
            <p:nvPr/>
          </p:nvSpPr>
          <p:spPr>
            <a:xfrm>
              <a:off x="3289298" y="811053"/>
              <a:ext cx="1198879" cy="2541747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F0A863-6E0C-47CD-BC9B-ECD94D64C44F}"/>
                </a:ext>
              </a:extLst>
            </p:cNvPr>
            <p:cNvSpPr/>
            <p:nvPr/>
          </p:nvSpPr>
          <p:spPr>
            <a:xfrm>
              <a:off x="4519750" y="811053"/>
              <a:ext cx="1420942" cy="2541747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Google Shape;106;p19">
            <a:extLst>
              <a:ext uri="{FF2B5EF4-FFF2-40B4-BE49-F238E27FC236}">
                <a16:creationId xmlns:a16="http://schemas.microsoft.com/office/drawing/2014/main" id="{4C9DC09D-BF4E-42BA-93E4-F8975D2F5330}"/>
              </a:ext>
            </a:extLst>
          </p:cNvPr>
          <p:cNvSpPr txBox="1"/>
          <p:nvPr/>
        </p:nvSpPr>
        <p:spPr>
          <a:xfrm>
            <a:off x="191152" y="297116"/>
            <a:ext cx="8488028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8C1D40"/>
                </a:solidFill>
              </a:rPr>
              <a:t>Long short-term Memory Network (LSTM)</a:t>
            </a:r>
            <a:endParaRPr sz="3200" b="1" dirty="0">
              <a:solidFill>
                <a:srgbClr val="8C1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5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88;p17">
            <a:extLst>
              <a:ext uri="{FF2B5EF4-FFF2-40B4-BE49-F238E27FC236}">
                <a16:creationId xmlns:a16="http://schemas.microsoft.com/office/drawing/2014/main" id="{A4C1A000-31AA-4235-96FD-93C05E6A176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" y="-29222"/>
            <a:ext cx="9143997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nlp">
            <a:hlinkClick r:id="" action="ppaction://media"/>
            <a:extLst>
              <a:ext uri="{FF2B5EF4-FFF2-40B4-BE49-F238E27FC236}">
                <a16:creationId xmlns:a16="http://schemas.microsoft.com/office/drawing/2014/main" id="{BA7E6093-2F05-4FC9-9E55-59B9516D2B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4640" y="2983924"/>
            <a:ext cx="3790278" cy="213036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AD34308-1F5A-4429-8828-2A757CE7D21E}"/>
              </a:ext>
            </a:extLst>
          </p:cNvPr>
          <p:cNvGrpSpPr/>
          <p:nvPr/>
        </p:nvGrpSpPr>
        <p:grpSpPr>
          <a:xfrm>
            <a:off x="2188955" y="303272"/>
            <a:ext cx="4455000" cy="4478523"/>
            <a:chOff x="3126000" y="443318"/>
            <a:chExt cx="5940000" cy="597136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730469F-A606-466D-B2D3-64776DFAB7CA}"/>
                </a:ext>
              </a:extLst>
            </p:cNvPr>
            <p:cNvSpPr/>
            <p:nvPr/>
          </p:nvSpPr>
          <p:spPr>
            <a:xfrm>
              <a:off x="3353877" y="890652"/>
              <a:ext cx="1963660" cy="2567012"/>
            </a:xfrm>
            <a:custGeom>
              <a:avLst/>
              <a:gdLst>
                <a:gd name="connsiteX0" fmla="*/ 1305342 w 1407735"/>
                <a:gd name="connsiteY0" fmla="*/ 1827448 h 1840276"/>
                <a:gd name="connsiteX1" fmla="*/ 22324 w 1407735"/>
                <a:gd name="connsiteY1" fmla="*/ 811798 h 1840276"/>
                <a:gd name="connsiteX2" fmla="*/ 30611 w 1407735"/>
                <a:gd name="connsiteY2" fmla="*/ 714071 h 1840276"/>
                <a:gd name="connsiteX3" fmla="*/ 1320582 w 1407735"/>
                <a:gd name="connsiteY3" fmla="*/ 7316 h 1840276"/>
                <a:gd name="connsiteX4" fmla="*/ 1407736 w 1407735"/>
                <a:gd name="connsiteY4" fmla="*/ 59132 h 1840276"/>
                <a:gd name="connsiteX5" fmla="*/ 1400687 w 1407735"/>
                <a:gd name="connsiteY5" fmla="*/ 1781538 h 1840276"/>
                <a:gd name="connsiteX6" fmla="*/ 1305342 w 1407735"/>
                <a:gd name="connsiteY6" fmla="*/ 1827448 h 184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7735" h="1840276">
                  <a:moveTo>
                    <a:pt x="1305342" y="1827448"/>
                  </a:moveTo>
                  <a:lnTo>
                    <a:pt x="22324" y="811798"/>
                  </a:lnTo>
                  <a:cubicBezTo>
                    <a:pt x="-10727" y="785699"/>
                    <a:pt x="-6346" y="734264"/>
                    <a:pt x="30611" y="714071"/>
                  </a:cubicBezTo>
                  <a:cubicBezTo>
                    <a:pt x="460570" y="478518"/>
                    <a:pt x="890623" y="242869"/>
                    <a:pt x="1320582" y="7316"/>
                  </a:cubicBezTo>
                  <a:cubicBezTo>
                    <a:pt x="1359920" y="-14210"/>
                    <a:pt x="1407831" y="14365"/>
                    <a:pt x="1407736" y="59132"/>
                  </a:cubicBezTo>
                  <a:cubicBezTo>
                    <a:pt x="1405354" y="633299"/>
                    <a:pt x="1403068" y="1207371"/>
                    <a:pt x="1400687" y="1781538"/>
                  </a:cubicBezTo>
                  <a:cubicBezTo>
                    <a:pt x="1400497" y="1830687"/>
                    <a:pt x="1343823" y="1857928"/>
                    <a:pt x="1305342" y="1827448"/>
                  </a:cubicBezTo>
                  <a:close/>
                </a:path>
              </a:pathLst>
            </a:custGeom>
            <a:solidFill>
              <a:srgbClr val="F29B26">
                <a:lumMod val="75000"/>
              </a:srgbClr>
            </a:solidFill>
            <a:ln w="25400" cap="flat">
              <a:solidFill>
                <a:srgbClr val="F29B26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1368B78-D876-413B-83CF-8B659C0847A3}"/>
                </a:ext>
              </a:extLst>
            </p:cNvPr>
            <p:cNvSpPr/>
            <p:nvPr/>
          </p:nvSpPr>
          <p:spPr>
            <a:xfrm>
              <a:off x="5516169" y="443318"/>
              <a:ext cx="2056948" cy="2446795"/>
            </a:xfrm>
            <a:custGeom>
              <a:avLst/>
              <a:gdLst>
                <a:gd name="connsiteX0" fmla="*/ 6097 w 1474613"/>
                <a:gd name="connsiteY0" fmla="*/ 1695321 h 1754093"/>
                <a:gd name="connsiteX1" fmla="*/ 1 w 1474613"/>
                <a:gd name="connsiteY1" fmla="*/ 59117 h 1754093"/>
                <a:gd name="connsiteX2" fmla="*/ 81535 w 1474613"/>
                <a:gd name="connsiteY2" fmla="*/ 4634 h 1754093"/>
                <a:gd name="connsiteX3" fmla="*/ 1438466 w 1474613"/>
                <a:gd name="connsiteY3" fmla="*/ 572324 h 1754093"/>
                <a:gd name="connsiteX4" fmla="*/ 1452277 w 1474613"/>
                <a:gd name="connsiteY4" fmla="*/ 672717 h 1754093"/>
                <a:gd name="connsiteX5" fmla="*/ 101442 w 1474613"/>
                <a:gd name="connsiteY5" fmla="*/ 1741327 h 1754093"/>
                <a:gd name="connsiteX6" fmla="*/ 6097 w 1474613"/>
                <a:gd name="connsiteY6" fmla="*/ 1695321 h 175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4613" h="1754093">
                  <a:moveTo>
                    <a:pt x="6097" y="1695321"/>
                  </a:moveTo>
                  <a:lnTo>
                    <a:pt x="1" y="59117"/>
                  </a:lnTo>
                  <a:cubicBezTo>
                    <a:pt x="-190" y="17016"/>
                    <a:pt x="42673" y="-11654"/>
                    <a:pt x="81535" y="4634"/>
                  </a:cubicBezTo>
                  <a:cubicBezTo>
                    <a:pt x="533877" y="193895"/>
                    <a:pt x="986219" y="383062"/>
                    <a:pt x="1438466" y="572324"/>
                  </a:cubicBezTo>
                  <a:cubicBezTo>
                    <a:pt x="1479805" y="589659"/>
                    <a:pt x="1487425" y="644904"/>
                    <a:pt x="1452277" y="672717"/>
                  </a:cubicBezTo>
                  <a:cubicBezTo>
                    <a:pt x="1002031" y="1028952"/>
                    <a:pt x="551689" y="1385092"/>
                    <a:pt x="101442" y="1741327"/>
                  </a:cubicBezTo>
                  <a:cubicBezTo>
                    <a:pt x="62961" y="1771712"/>
                    <a:pt x="6287" y="1744470"/>
                    <a:pt x="6097" y="1695321"/>
                  </a:cubicBezTo>
                  <a:close/>
                </a:path>
              </a:pathLst>
            </a:custGeom>
            <a:solidFill>
              <a:srgbClr val="1EA185"/>
            </a:solidFill>
            <a:ln w="25400" cap="flat">
              <a:solidFill>
                <a:srgbClr val="1EA185">
                  <a:lumMod val="75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2FFBAB-1003-4389-8631-983C637F1E2E}"/>
                </a:ext>
              </a:extLst>
            </p:cNvPr>
            <p:cNvSpPr/>
            <p:nvPr/>
          </p:nvSpPr>
          <p:spPr>
            <a:xfrm>
              <a:off x="3126000" y="2439224"/>
              <a:ext cx="2387722" cy="2185889"/>
            </a:xfrm>
            <a:custGeom>
              <a:avLst/>
              <a:gdLst>
                <a:gd name="connsiteX0" fmla="*/ 1666159 w 1711743"/>
                <a:gd name="connsiteY0" fmla="*/ 1195823 h 1567051"/>
                <a:gd name="connsiteX1" fmla="*/ 72150 w 1711743"/>
                <a:gd name="connsiteY1" fmla="*/ 1565488 h 1567051"/>
                <a:gd name="connsiteX2" fmla="*/ 903 w 1711743"/>
                <a:gd name="connsiteY2" fmla="*/ 1498051 h 1567051"/>
                <a:gd name="connsiteX3" fmla="*/ 252839 w 1711743"/>
                <a:gd name="connsiteY3" fmla="*/ 48823 h 1567051"/>
                <a:gd name="connsiteX4" fmla="*/ 347708 w 1711743"/>
                <a:gd name="connsiteY4" fmla="*/ 13009 h 1567051"/>
                <a:gd name="connsiteX5" fmla="*/ 1689781 w 1711743"/>
                <a:gd name="connsiteY5" fmla="*/ 1092572 h 1567051"/>
                <a:gd name="connsiteX6" fmla="*/ 1666159 w 1711743"/>
                <a:gd name="connsiteY6" fmla="*/ 1195823 h 1567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1743" h="1567051">
                  <a:moveTo>
                    <a:pt x="1666159" y="1195823"/>
                  </a:moveTo>
                  <a:lnTo>
                    <a:pt x="72150" y="1565488"/>
                  </a:lnTo>
                  <a:cubicBezTo>
                    <a:pt x="31097" y="1575013"/>
                    <a:pt x="-6336" y="1539580"/>
                    <a:pt x="903" y="1498051"/>
                  </a:cubicBezTo>
                  <a:cubicBezTo>
                    <a:pt x="84913" y="1014943"/>
                    <a:pt x="168829" y="531931"/>
                    <a:pt x="252839" y="48823"/>
                  </a:cubicBezTo>
                  <a:cubicBezTo>
                    <a:pt x="260554" y="4627"/>
                    <a:pt x="312751" y="-14995"/>
                    <a:pt x="347708" y="13009"/>
                  </a:cubicBezTo>
                  <a:cubicBezTo>
                    <a:pt x="795098" y="372863"/>
                    <a:pt x="1242392" y="732718"/>
                    <a:pt x="1689781" y="1092572"/>
                  </a:cubicBezTo>
                  <a:cubicBezTo>
                    <a:pt x="1727976" y="1123433"/>
                    <a:pt x="1713974" y="1184774"/>
                    <a:pt x="1666159" y="1195823"/>
                  </a:cubicBezTo>
                  <a:close/>
                </a:path>
              </a:pathLst>
            </a:custGeom>
            <a:solidFill>
              <a:srgbClr val="9BBB5C">
                <a:lumMod val="75000"/>
              </a:srgbClr>
            </a:solidFill>
            <a:ln w="25400" cap="flat">
              <a:solidFill>
                <a:srgbClr val="9BBB5C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8DF4358-0208-4B04-8EF4-4B3369DB04EC}"/>
                </a:ext>
              </a:extLst>
            </p:cNvPr>
            <p:cNvSpPr/>
            <p:nvPr/>
          </p:nvSpPr>
          <p:spPr>
            <a:xfrm>
              <a:off x="3642777" y="4190791"/>
              <a:ext cx="2509111" cy="2223891"/>
            </a:xfrm>
            <a:custGeom>
              <a:avLst/>
              <a:gdLst>
                <a:gd name="connsiteX0" fmla="*/ 1792890 w 1798766"/>
                <a:gd name="connsiteY0" fmla="*/ 84249 h 1594295"/>
                <a:gd name="connsiteX1" fmla="*/ 1087755 w 1798766"/>
                <a:gd name="connsiteY1" fmla="*/ 1560814 h 1594295"/>
                <a:gd name="connsiteX2" fmla="*/ 990599 w 1798766"/>
                <a:gd name="connsiteY2" fmla="*/ 1574530 h 1594295"/>
                <a:gd name="connsiteX3" fmla="*/ 14858 w 1798766"/>
                <a:gd name="connsiteY3" fmla="*/ 473917 h 1594295"/>
                <a:gd name="connsiteX4" fmla="*/ 46005 w 1798766"/>
                <a:gd name="connsiteY4" fmla="*/ 377428 h 1594295"/>
                <a:gd name="connsiteX5" fmla="*/ 1726882 w 1798766"/>
                <a:gd name="connsiteY5" fmla="*/ 1476 h 1594295"/>
                <a:gd name="connsiteX6" fmla="*/ 1792890 w 1798766"/>
                <a:gd name="connsiteY6" fmla="*/ 84249 h 159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8766" h="1594295">
                  <a:moveTo>
                    <a:pt x="1792890" y="84249"/>
                  </a:moveTo>
                  <a:lnTo>
                    <a:pt x="1087755" y="1560814"/>
                  </a:lnTo>
                  <a:cubicBezTo>
                    <a:pt x="1069562" y="1598819"/>
                    <a:pt x="1018603" y="1605963"/>
                    <a:pt x="990599" y="1574530"/>
                  </a:cubicBezTo>
                  <a:cubicBezTo>
                    <a:pt x="665321" y="1207627"/>
                    <a:pt x="340042" y="840724"/>
                    <a:pt x="14858" y="473917"/>
                  </a:cubicBezTo>
                  <a:cubicBezTo>
                    <a:pt x="-14860" y="440389"/>
                    <a:pt x="2285" y="387239"/>
                    <a:pt x="46005" y="377428"/>
                  </a:cubicBezTo>
                  <a:cubicBezTo>
                    <a:pt x="606266" y="252079"/>
                    <a:pt x="1166622" y="126825"/>
                    <a:pt x="1726882" y="1476"/>
                  </a:cubicBezTo>
                  <a:cubicBezTo>
                    <a:pt x="1774888" y="-9192"/>
                    <a:pt x="1814036" y="39958"/>
                    <a:pt x="1792890" y="84249"/>
                  </a:cubicBezTo>
                  <a:close/>
                </a:path>
              </a:pathLst>
            </a:custGeom>
            <a:solidFill>
              <a:srgbClr val="1EA185">
                <a:lumMod val="75000"/>
              </a:srgbClr>
            </a:solidFill>
            <a:ln w="25400" cap="flat">
              <a:solidFill>
                <a:srgbClr val="1EA185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C5C3486-CE32-4BA0-AC15-5F01A047FACD}"/>
                </a:ext>
              </a:extLst>
            </p:cNvPr>
            <p:cNvSpPr/>
            <p:nvPr/>
          </p:nvSpPr>
          <p:spPr>
            <a:xfrm>
              <a:off x="5525029" y="3845175"/>
              <a:ext cx="2213392" cy="2324019"/>
            </a:xfrm>
            <a:custGeom>
              <a:avLst/>
              <a:gdLst>
                <a:gd name="connsiteX0" fmla="*/ 866235 w 1586766"/>
                <a:gd name="connsiteY0" fmla="*/ 33123 h 1666075"/>
                <a:gd name="connsiteX1" fmla="*/ 1580801 w 1586766"/>
                <a:gd name="connsiteY1" fmla="*/ 1505117 h 1666075"/>
                <a:gd name="connsiteX2" fmla="*/ 1530890 w 1586766"/>
                <a:gd name="connsiteY2" fmla="*/ 1589603 h 1666075"/>
                <a:gd name="connsiteX3" fmla="*/ 61944 w 1586766"/>
                <a:gd name="connsiteY3" fmla="*/ 1665994 h 1666075"/>
                <a:gd name="connsiteX4" fmla="*/ 6032 w 1586766"/>
                <a:gd name="connsiteY4" fmla="*/ 1581507 h 1666075"/>
                <a:gd name="connsiteX5" fmla="*/ 760412 w 1586766"/>
                <a:gd name="connsiteY5" fmla="*/ 33028 h 1666075"/>
                <a:gd name="connsiteX6" fmla="*/ 866235 w 1586766"/>
                <a:gd name="connsiteY6" fmla="*/ 33123 h 166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6766" h="1666075">
                  <a:moveTo>
                    <a:pt x="866235" y="33123"/>
                  </a:moveTo>
                  <a:lnTo>
                    <a:pt x="1580801" y="1505117"/>
                  </a:lnTo>
                  <a:cubicBezTo>
                    <a:pt x="1599184" y="1543026"/>
                    <a:pt x="1572990" y="1587413"/>
                    <a:pt x="1530890" y="1589603"/>
                  </a:cubicBezTo>
                  <a:cubicBezTo>
                    <a:pt x="1041209" y="1615035"/>
                    <a:pt x="551624" y="1640562"/>
                    <a:pt x="61944" y="1665994"/>
                  </a:cubicBezTo>
                  <a:cubicBezTo>
                    <a:pt x="17177" y="1668280"/>
                    <a:pt x="-13589" y="1621798"/>
                    <a:pt x="6032" y="1581507"/>
                  </a:cubicBezTo>
                  <a:cubicBezTo>
                    <a:pt x="257492" y="1065348"/>
                    <a:pt x="508952" y="549188"/>
                    <a:pt x="760412" y="33028"/>
                  </a:cubicBezTo>
                  <a:cubicBezTo>
                    <a:pt x="781844" y="-11073"/>
                    <a:pt x="844804" y="-10978"/>
                    <a:pt x="866235" y="33123"/>
                  </a:cubicBezTo>
                  <a:close/>
                </a:path>
              </a:pathLst>
            </a:custGeom>
            <a:solidFill>
              <a:srgbClr val="BD392F"/>
            </a:solidFill>
            <a:ln w="25400" cap="flat">
              <a:solidFill>
                <a:srgbClr val="BD392F">
                  <a:lumMod val="75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E04C9B0-06EA-4A45-AB4E-9222D13DFB48}"/>
                </a:ext>
              </a:extLst>
            </p:cNvPr>
            <p:cNvSpPr/>
            <p:nvPr/>
          </p:nvSpPr>
          <p:spPr>
            <a:xfrm>
              <a:off x="6674867" y="3168361"/>
              <a:ext cx="2391133" cy="2333800"/>
            </a:xfrm>
            <a:custGeom>
              <a:avLst/>
              <a:gdLst>
                <a:gd name="connsiteX0" fmla="*/ 71832 w 1714189"/>
                <a:gd name="connsiteY0" fmla="*/ 1501 h 1673087"/>
                <a:gd name="connsiteX1" fmla="*/ 1668222 w 1714189"/>
                <a:gd name="connsiteY1" fmla="*/ 360879 h 1673087"/>
                <a:gd name="connsiteX2" fmla="*/ 1703179 w 1714189"/>
                <a:gd name="connsiteY2" fmla="*/ 452510 h 1673087"/>
                <a:gd name="connsiteX3" fmla="*/ 846881 w 1714189"/>
                <a:gd name="connsiteY3" fmla="*/ 1648469 h 1673087"/>
                <a:gd name="connsiteX4" fmla="*/ 745916 w 1714189"/>
                <a:gd name="connsiteY4" fmla="*/ 1639515 h 1673087"/>
                <a:gd name="connsiteX5" fmla="*/ 5824 w 1714189"/>
                <a:gd name="connsiteY5" fmla="*/ 84178 h 1673087"/>
                <a:gd name="connsiteX6" fmla="*/ 71832 w 1714189"/>
                <a:gd name="connsiteY6" fmla="*/ 1501 h 16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189" h="1673087">
                  <a:moveTo>
                    <a:pt x="71832" y="1501"/>
                  </a:moveTo>
                  <a:lnTo>
                    <a:pt x="1668222" y="360879"/>
                  </a:lnTo>
                  <a:cubicBezTo>
                    <a:pt x="1709275" y="370119"/>
                    <a:pt x="1727658" y="418315"/>
                    <a:pt x="1703179" y="452510"/>
                  </a:cubicBezTo>
                  <a:cubicBezTo>
                    <a:pt x="1417715" y="851131"/>
                    <a:pt x="1132345" y="1249848"/>
                    <a:pt x="846881" y="1648469"/>
                  </a:cubicBezTo>
                  <a:cubicBezTo>
                    <a:pt x="820783" y="1684950"/>
                    <a:pt x="765157" y="1679997"/>
                    <a:pt x="745916" y="1639515"/>
                  </a:cubicBezTo>
                  <a:cubicBezTo>
                    <a:pt x="499219" y="1121069"/>
                    <a:pt x="252521" y="602624"/>
                    <a:pt x="5824" y="84178"/>
                  </a:cubicBezTo>
                  <a:cubicBezTo>
                    <a:pt x="-15227" y="39887"/>
                    <a:pt x="24016" y="-9262"/>
                    <a:pt x="71832" y="1501"/>
                  </a:cubicBezTo>
                  <a:close/>
                </a:path>
              </a:pathLst>
            </a:custGeom>
            <a:solidFill>
              <a:srgbClr val="F29B26"/>
            </a:solidFill>
            <a:ln w="25400" cap="flat">
              <a:solidFill>
                <a:srgbClr val="F29B26">
                  <a:lumMod val="75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41EDF54-8E96-43EA-9BF7-8DA9834D1610}"/>
                </a:ext>
              </a:extLst>
            </p:cNvPr>
            <p:cNvSpPr/>
            <p:nvPr/>
          </p:nvSpPr>
          <p:spPr>
            <a:xfrm>
              <a:off x="6206850" y="1241998"/>
              <a:ext cx="2504189" cy="2138345"/>
            </a:xfrm>
            <a:custGeom>
              <a:avLst/>
              <a:gdLst>
                <a:gd name="connsiteX0" fmla="*/ 22064 w 1795237"/>
                <a:gd name="connsiteY0" fmla="*/ 1036836 h 1532967"/>
                <a:gd name="connsiteX1" fmla="*/ 1298509 w 1795237"/>
                <a:gd name="connsiteY1" fmla="*/ 12994 h 1532967"/>
                <a:gd name="connsiteX2" fmla="*/ 1391949 w 1795237"/>
                <a:gd name="connsiteY2" fmla="*/ 42807 h 1532967"/>
                <a:gd name="connsiteX3" fmla="*/ 1792952 w 1795237"/>
                <a:gd name="connsiteY3" fmla="*/ 1458032 h 1532967"/>
                <a:gd name="connsiteX4" fmla="*/ 1722943 w 1795237"/>
                <a:gd name="connsiteY4" fmla="*/ 1531374 h 1532967"/>
                <a:gd name="connsiteX5" fmla="*/ 45590 w 1795237"/>
                <a:gd name="connsiteY5" fmla="*/ 1139992 h 1532967"/>
                <a:gd name="connsiteX6" fmla="*/ 22064 w 1795237"/>
                <a:gd name="connsiteY6" fmla="*/ 1036836 h 153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237" h="1532967">
                  <a:moveTo>
                    <a:pt x="22064" y="1036836"/>
                  </a:moveTo>
                  <a:lnTo>
                    <a:pt x="1298509" y="12994"/>
                  </a:lnTo>
                  <a:cubicBezTo>
                    <a:pt x="1331370" y="-13390"/>
                    <a:pt x="1380424" y="2326"/>
                    <a:pt x="1391949" y="42807"/>
                  </a:cubicBezTo>
                  <a:cubicBezTo>
                    <a:pt x="1525585" y="514581"/>
                    <a:pt x="1659221" y="986259"/>
                    <a:pt x="1792952" y="1458032"/>
                  </a:cubicBezTo>
                  <a:cubicBezTo>
                    <a:pt x="1805144" y="1501180"/>
                    <a:pt x="1766663" y="1541566"/>
                    <a:pt x="1722943" y="1531374"/>
                  </a:cubicBezTo>
                  <a:cubicBezTo>
                    <a:pt x="1163825" y="1400882"/>
                    <a:pt x="604708" y="1270485"/>
                    <a:pt x="45590" y="1139992"/>
                  </a:cubicBezTo>
                  <a:cubicBezTo>
                    <a:pt x="-2320" y="1128848"/>
                    <a:pt x="-16227" y="1067507"/>
                    <a:pt x="22064" y="1036836"/>
                  </a:cubicBezTo>
                  <a:close/>
                </a:path>
              </a:pathLst>
            </a:custGeom>
            <a:solidFill>
              <a:srgbClr val="9BBB5C"/>
            </a:solidFill>
            <a:ln w="25400" cap="flat">
              <a:solidFill>
                <a:srgbClr val="9BBB5C">
                  <a:lumMod val="75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2ECF47-FED1-4433-8DF1-06614ACAC5B5}"/>
                </a:ext>
              </a:extLst>
            </p:cNvPr>
            <p:cNvSpPr txBox="1"/>
            <p:nvPr/>
          </p:nvSpPr>
          <p:spPr>
            <a:xfrm>
              <a:off x="5596783" y="1306131"/>
              <a:ext cx="131917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</a:rPr>
                <a:t>Time Series Analysis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587C7A-105D-4500-A31A-06485C3907D0}"/>
                </a:ext>
              </a:extLst>
            </p:cNvPr>
            <p:cNvSpPr txBox="1"/>
            <p:nvPr/>
          </p:nvSpPr>
          <p:spPr>
            <a:xfrm>
              <a:off x="7052316" y="2105907"/>
              <a:ext cx="1246903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</a:rPr>
                <a:t>Speech Recognition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7A1A02-A96A-42F4-A2A4-6E73FA95335D}"/>
                </a:ext>
              </a:extLst>
            </p:cNvPr>
            <p:cNvSpPr txBox="1"/>
            <p:nvPr/>
          </p:nvSpPr>
          <p:spPr>
            <a:xfrm>
              <a:off x="7261425" y="3946746"/>
              <a:ext cx="1195915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</a:rPr>
                <a:t>Video Tagging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DEA701-AD9F-4E93-9C05-BF8DF962ABD3}"/>
                </a:ext>
              </a:extLst>
            </p:cNvPr>
            <p:cNvSpPr txBox="1"/>
            <p:nvPr/>
          </p:nvSpPr>
          <p:spPr>
            <a:xfrm>
              <a:off x="5887364" y="4963067"/>
              <a:ext cx="1518063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</a:rPr>
                <a:t>Image Description Generation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B62134-1F66-4234-A981-F240722B80C2}"/>
                </a:ext>
              </a:extLst>
            </p:cNvPr>
            <p:cNvSpPr txBox="1"/>
            <p:nvPr/>
          </p:nvSpPr>
          <p:spPr>
            <a:xfrm>
              <a:off x="4259976" y="4752897"/>
              <a:ext cx="133680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</a:rPr>
                <a:t>Language Generation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EADA61-38A1-4F14-A64D-2098E1ED8773}"/>
                </a:ext>
              </a:extLst>
            </p:cNvPr>
            <p:cNvSpPr txBox="1"/>
            <p:nvPr/>
          </p:nvSpPr>
          <p:spPr>
            <a:xfrm>
              <a:off x="3262073" y="3390047"/>
              <a:ext cx="1557843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</a:rPr>
                <a:t>Text Summarization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5C13CC-601F-49A9-BC7F-9CBBD5A1D11E}"/>
                </a:ext>
              </a:extLst>
            </p:cNvPr>
            <p:cNvSpPr txBox="1"/>
            <p:nvPr/>
          </p:nvSpPr>
          <p:spPr>
            <a:xfrm>
              <a:off x="3494933" y="1715679"/>
              <a:ext cx="193071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</a:rPr>
                <a:t>Natural Language Processing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B12B03-1DAD-4F66-A4BB-5A199CCDB36D}"/>
                </a:ext>
              </a:extLst>
            </p:cNvPr>
            <p:cNvSpPr/>
            <p:nvPr/>
          </p:nvSpPr>
          <p:spPr bwMode="auto">
            <a:xfrm>
              <a:off x="5550298" y="3303235"/>
              <a:ext cx="240694" cy="330389"/>
            </a:xfrm>
            <a:custGeom>
              <a:avLst/>
              <a:gdLst/>
              <a:ahLst/>
              <a:cxnLst/>
              <a:rect l="l" t="t" r="r" b="b"/>
              <a:pathLst>
                <a:path w="118318" h="162409">
                  <a:moveTo>
                    <a:pt x="0" y="0"/>
                  </a:moveTo>
                  <a:lnTo>
                    <a:pt x="9934" y="0"/>
                  </a:lnTo>
                  <a:lnTo>
                    <a:pt x="22771" y="0"/>
                  </a:lnTo>
                  <a:lnTo>
                    <a:pt x="64405" y="0"/>
                  </a:lnTo>
                  <a:cubicBezTo>
                    <a:pt x="73781" y="0"/>
                    <a:pt x="82023" y="1935"/>
                    <a:pt x="89129" y="5805"/>
                  </a:cubicBezTo>
                  <a:cubicBezTo>
                    <a:pt x="96236" y="9674"/>
                    <a:pt x="101742" y="15162"/>
                    <a:pt x="105649" y="22269"/>
                  </a:cubicBezTo>
                  <a:cubicBezTo>
                    <a:pt x="109556" y="29375"/>
                    <a:pt x="111509" y="37580"/>
                    <a:pt x="111509" y="46881"/>
                  </a:cubicBezTo>
                  <a:cubicBezTo>
                    <a:pt x="111509" y="56183"/>
                    <a:pt x="109537" y="64387"/>
                    <a:pt x="105593" y="71494"/>
                  </a:cubicBezTo>
                  <a:cubicBezTo>
                    <a:pt x="101649" y="78600"/>
                    <a:pt x="96124" y="84088"/>
                    <a:pt x="89018" y="87958"/>
                  </a:cubicBezTo>
                  <a:lnTo>
                    <a:pt x="80742" y="91095"/>
                  </a:lnTo>
                  <a:lnTo>
                    <a:pt x="118318" y="162409"/>
                  </a:lnTo>
                  <a:lnTo>
                    <a:pt x="91306" y="162409"/>
                  </a:lnTo>
                  <a:lnTo>
                    <a:pt x="56670" y="93762"/>
                  </a:lnTo>
                  <a:lnTo>
                    <a:pt x="22771" y="93762"/>
                  </a:lnTo>
                  <a:lnTo>
                    <a:pt x="22771" y="162409"/>
                  </a:lnTo>
                  <a:lnTo>
                    <a:pt x="0" y="162409"/>
                  </a:lnTo>
                  <a:lnTo>
                    <a:pt x="0" y="0"/>
                  </a:lnTo>
                  <a:close/>
                  <a:moveTo>
                    <a:pt x="22771" y="21655"/>
                  </a:moveTo>
                  <a:lnTo>
                    <a:pt x="22771" y="72108"/>
                  </a:lnTo>
                  <a:lnTo>
                    <a:pt x="65298" y="72108"/>
                  </a:lnTo>
                  <a:cubicBezTo>
                    <a:pt x="69614" y="72108"/>
                    <a:pt x="73446" y="71066"/>
                    <a:pt x="76795" y="68982"/>
                  </a:cubicBezTo>
                  <a:cubicBezTo>
                    <a:pt x="80144" y="66899"/>
                    <a:pt x="82730" y="63941"/>
                    <a:pt x="84553" y="60108"/>
                  </a:cubicBezTo>
                  <a:cubicBezTo>
                    <a:pt x="86376" y="56276"/>
                    <a:pt x="87287" y="51867"/>
                    <a:pt x="87287" y="46881"/>
                  </a:cubicBezTo>
                  <a:cubicBezTo>
                    <a:pt x="87287" y="41896"/>
                    <a:pt x="86376" y="37487"/>
                    <a:pt x="84553" y="33654"/>
                  </a:cubicBezTo>
                  <a:cubicBezTo>
                    <a:pt x="82730" y="29822"/>
                    <a:pt x="80162" y="26864"/>
                    <a:pt x="76851" y="24780"/>
                  </a:cubicBezTo>
                  <a:cubicBezTo>
                    <a:pt x="73539" y="22697"/>
                    <a:pt x="69689" y="21655"/>
                    <a:pt x="65298" y="21655"/>
                  </a:cubicBezTo>
                  <a:lnTo>
                    <a:pt x="22771" y="21655"/>
                  </a:ln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03DDF38-60FE-4E41-8D00-B0CC124ABDAA}"/>
                </a:ext>
              </a:extLst>
            </p:cNvPr>
            <p:cNvSpPr/>
            <p:nvPr/>
          </p:nvSpPr>
          <p:spPr bwMode="auto">
            <a:xfrm>
              <a:off x="5860327" y="3303463"/>
              <a:ext cx="243873" cy="329935"/>
            </a:xfrm>
            <a:custGeom>
              <a:avLst/>
              <a:gdLst/>
              <a:ahLst/>
              <a:cxnLst/>
              <a:rect l="l" t="t" r="r" b="b"/>
              <a:pathLst>
                <a:path w="119881" h="162186">
                  <a:moveTo>
                    <a:pt x="0" y="0"/>
                  </a:moveTo>
                  <a:lnTo>
                    <a:pt x="20650" y="0"/>
                  </a:lnTo>
                  <a:lnTo>
                    <a:pt x="97333" y="121227"/>
                  </a:lnTo>
                  <a:lnTo>
                    <a:pt x="97333" y="0"/>
                  </a:lnTo>
                  <a:lnTo>
                    <a:pt x="119881" y="0"/>
                  </a:lnTo>
                  <a:lnTo>
                    <a:pt x="119881" y="162186"/>
                  </a:lnTo>
                  <a:lnTo>
                    <a:pt x="99008" y="162186"/>
                  </a:lnTo>
                  <a:lnTo>
                    <a:pt x="22547" y="42804"/>
                  </a:lnTo>
                  <a:lnTo>
                    <a:pt x="22547" y="162186"/>
                  </a:lnTo>
                  <a:lnTo>
                    <a:pt x="0" y="1621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42A4AC7-0835-4FB7-A7D0-A55F56B52B1A}"/>
                </a:ext>
              </a:extLst>
            </p:cNvPr>
            <p:cNvSpPr/>
            <p:nvPr/>
          </p:nvSpPr>
          <p:spPr bwMode="auto">
            <a:xfrm>
              <a:off x="6189730" y="3303463"/>
              <a:ext cx="243873" cy="329935"/>
            </a:xfrm>
            <a:custGeom>
              <a:avLst/>
              <a:gdLst/>
              <a:ahLst/>
              <a:cxnLst/>
              <a:rect l="l" t="t" r="r" b="b"/>
              <a:pathLst>
                <a:path w="119881" h="162186">
                  <a:moveTo>
                    <a:pt x="0" y="0"/>
                  </a:moveTo>
                  <a:lnTo>
                    <a:pt x="20650" y="0"/>
                  </a:lnTo>
                  <a:lnTo>
                    <a:pt x="97333" y="121227"/>
                  </a:lnTo>
                  <a:lnTo>
                    <a:pt x="97333" y="0"/>
                  </a:lnTo>
                  <a:lnTo>
                    <a:pt x="119881" y="0"/>
                  </a:lnTo>
                  <a:lnTo>
                    <a:pt x="119881" y="162186"/>
                  </a:lnTo>
                  <a:lnTo>
                    <a:pt x="99008" y="162186"/>
                  </a:lnTo>
                  <a:lnTo>
                    <a:pt x="22547" y="42804"/>
                  </a:lnTo>
                  <a:lnTo>
                    <a:pt x="22547" y="162186"/>
                  </a:lnTo>
                  <a:lnTo>
                    <a:pt x="0" y="1621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sp>
        <p:nvSpPr>
          <p:cNvPr id="23" name="Google Shape;106;p19">
            <a:extLst>
              <a:ext uri="{FF2B5EF4-FFF2-40B4-BE49-F238E27FC236}">
                <a16:creationId xmlns:a16="http://schemas.microsoft.com/office/drawing/2014/main" id="{F28460A2-4A16-4098-B755-01BB57860B25}"/>
              </a:ext>
            </a:extLst>
          </p:cNvPr>
          <p:cNvSpPr txBox="1"/>
          <p:nvPr/>
        </p:nvSpPr>
        <p:spPr>
          <a:xfrm>
            <a:off x="104135" y="329759"/>
            <a:ext cx="266717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8C1D40"/>
                </a:solidFill>
              </a:rPr>
              <a:t>Applications</a:t>
            </a:r>
            <a:endParaRPr sz="3200" b="1" dirty="0">
              <a:solidFill>
                <a:srgbClr val="8C1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1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e-slide">
            <a:hlinkClick r:id="" action="ppaction://media"/>
            <a:extLst>
              <a:ext uri="{FF2B5EF4-FFF2-40B4-BE49-F238E27FC236}">
                <a16:creationId xmlns:a16="http://schemas.microsoft.com/office/drawing/2014/main" id="{15E9198C-0BB9-4740-A88E-2B13630EE1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81;p16">
            <a:extLst>
              <a:ext uri="{FF2B5EF4-FFF2-40B4-BE49-F238E27FC236}">
                <a16:creationId xmlns:a16="http://schemas.microsoft.com/office/drawing/2014/main" id="{166A9EB2-D775-449D-9983-0DEAFAB0869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44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id="{E570D403-E542-49AA-AADA-1827D2CA0F5B}"/>
              </a:ext>
            </a:extLst>
          </p:cNvPr>
          <p:cNvGrpSpPr/>
          <p:nvPr/>
        </p:nvGrpSpPr>
        <p:grpSpPr>
          <a:xfrm>
            <a:off x="407840" y="85427"/>
            <a:ext cx="8328319" cy="4705751"/>
            <a:chOff x="407840" y="292895"/>
            <a:chExt cx="8328319" cy="4705751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1B62A55-986A-4B8D-913C-E2A4BAC94C55}"/>
                </a:ext>
              </a:extLst>
            </p:cNvPr>
            <p:cNvGrpSpPr/>
            <p:nvPr/>
          </p:nvGrpSpPr>
          <p:grpSpPr>
            <a:xfrm>
              <a:off x="407840" y="1818563"/>
              <a:ext cx="8328319" cy="2793423"/>
              <a:chOff x="407840" y="1603410"/>
              <a:chExt cx="8328319" cy="2793423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80A7204-E62A-42B4-864B-0B5B883CFE41}"/>
                  </a:ext>
                </a:extLst>
              </p:cNvPr>
              <p:cNvGrpSpPr/>
              <p:nvPr/>
            </p:nvGrpSpPr>
            <p:grpSpPr>
              <a:xfrm>
                <a:off x="407840" y="1603410"/>
                <a:ext cx="8328319" cy="1936679"/>
                <a:chOff x="499383" y="1784674"/>
                <a:chExt cx="8328319" cy="1936679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A99F3174-B513-454E-A197-655F3BC23DC8}"/>
                    </a:ext>
                  </a:extLst>
                </p:cNvPr>
                <p:cNvGrpSpPr/>
                <p:nvPr/>
              </p:nvGrpSpPr>
              <p:grpSpPr>
                <a:xfrm>
                  <a:off x="499383" y="1800345"/>
                  <a:ext cx="2920252" cy="1921008"/>
                  <a:chOff x="1480667" y="3003356"/>
                  <a:chExt cx="2920252" cy="1921008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C4441BA6-DEAF-4916-888C-184FA0979877}"/>
                      </a:ext>
                    </a:extLst>
                  </p:cNvPr>
                  <p:cNvGrpSpPr/>
                  <p:nvPr/>
                </p:nvGrpSpPr>
                <p:grpSpPr>
                  <a:xfrm>
                    <a:off x="1480667" y="3003356"/>
                    <a:ext cx="1032861" cy="1921008"/>
                    <a:chOff x="968188" y="2827725"/>
                    <a:chExt cx="1032861" cy="1921008"/>
                  </a:xfrm>
                </p:grpSpPr>
                <p:sp>
                  <p:nvSpPr>
                    <p:cNvPr id="8" name="Cube 7">
                      <a:extLst>
                        <a:ext uri="{FF2B5EF4-FFF2-40B4-BE49-F238E27FC236}">
                          <a16:creationId xmlns:a16="http://schemas.microsoft.com/office/drawing/2014/main" id="{E9227FBC-E0A7-4FBC-8AA8-6341A932D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188" y="2827725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00B0F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" name="Cube 8">
                      <a:extLst>
                        <a:ext uri="{FF2B5EF4-FFF2-40B4-BE49-F238E27FC236}">
                          <a16:creationId xmlns:a16="http://schemas.microsoft.com/office/drawing/2014/main" id="{FBE273D4-342F-42F7-A294-496B02B234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6692" y="2843093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" name="Cube 9">
                      <a:extLst>
                        <a:ext uri="{FF2B5EF4-FFF2-40B4-BE49-F238E27FC236}">
                          <a16:creationId xmlns:a16="http://schemas.microsoft.com/office/drawing/2014/main" id="{C463E742-A08E-4BFA-9DE6-8344803DE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8643" y="2858461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00B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47565E2C-BB98-4DC7-A74D-9EFC423A6C97}"/>
                      </a:ext>
                    </a:extLst>
                  </p:cNvPr>
                  <p:cNvGrpSpPr/>
                  <p:nvPr/>
                </p:nvGrpSpPr>
                <p:grpSpPr>
                  <a:xfrm>
                    <a:off x="2310429" y="3227147"/>
                    <a:ext cx="1000844" cy="1559857"/>
                    <a:chOff x="968188" y="2827725"/>
                    <a:chExt cx="1032861" cy="1921008"/>
                  </a:xfrm>
                </p:grpSpPr>
                <p:sp>
                  <p:nvSpPr>
                    <p:cNvPr id="14" name="Cube 13">
                      <a:extLst>
                        <a:ext uri="{FF2B5EF4-FFF2-40B4-BE49-F238E27FC236}">
                          <a16:creationId xmlns:a16="http://schemas.microsoft.com/office/drawing/2014/main" id="{F3E61F6F-AAB2-4C14-BA0A-604FAF47F4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188" y="2827725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00B0F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" name="Cube 14">
                      <a:extLst>
                        <a:ext uri="{FF2B5EF4-FFF2-40B4-BE49-F238E27FC236}">
                          <a16:creationId xmlns:a16="http://schemas.microsoft.com/office/drawing/2014/main" id="{9D0882AB-1332-4AAF-A419-26D7166271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6692" y="2843093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6" name="Cube 15">
                      <a:extLst>
                        <a:ext uri="{FF2B5EF4-FFF2-40B4-BE49-F238E27FC236}">
                          <a16:creationId xmlns:a16="http://schemas.microsoft.com/office/drawing/2014/main" id="{097A57BB-52D2-4117-9C4C-CC928A6685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8643" y="2858461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00B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8D1FB7A2-AAB1-43E1-965D-44ACA0D69188}"/>
                      </a:ext>
                    </a:extLst>
                  </p:cNvPr>
                  <p:cNvGrpSpPr/>
                  <p:nvPr/>
                </p:nvGrpSpPr>
                <p:grpSpPr>
                  <a:xfrm>
                    <a:off x="3220241" y="3287979"/>
                    <a:ext cx="726351" cy="1275548"/>
                    <a:chOff x="968188" y="2827725"/>
                    <a:chExt cx="1032861" cy="1921008"/>
                  </a:xfrm>
                </p:grpSpPr>
                <p:sp>
                  <p:nvSpPr>
                    <p:cNvPr id="18" name="Cube 17">
                      <a:extLst>
                        <a:ext uri="{FF2B5EF4-FFF2-40B4-BE49-F238E27FC236}">
                          <a16:creationId xmlns:a16="http://schemas.microsoft.com/office/drawing/2014/main" id="{B5546FDE-3764-4B21-96DD-75C458934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188" y="2827725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00B0F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" name="Cube 18">
                      <a:extLst>
                        <a:ext uri="{FF2B5EF4-FFF2-40B4-BE49-F238E27FC236}">
                          <a16:creationId xmlns:a16="http://schemas.microsoft.com/office/drawing/2014/main" id="{5AD32E3B-C9D2-470A-8554-AB6E873216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6692" y="2843093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" name="Cube 19">
                      <a:extLst>
                        <a:ext uri="{FF2B5EF4-FFF2-40B4-BE49-F238E27FC236}">
                          <a16:creationId xmlns:a16="http://schemas.microsoft.com/office/drawing/2014/main" id="{062F7626-935B-437B-B6FA-CE90FEB40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8643" y="2858461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00B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CCDCE13C-8720-45B9-9CE2-AE4CDB4FEF05}"/>
                      </a:ext>
                    </a:extLst>
                  </p:cNvPr>
                  <p:cNvGrpSpPr/>
                  <p:nvPr/>
                </p:nvGrpSpPr>
                <p:grpSpPr>
                  <a:xfrm>
                    <a:off x="3831149" y="3559620"/>
                    <a:ext cx="569770" cy="919867"/>
                    <a:chOff x="968188" y="2827725"/>
                    <a:chExt cx="1032861" cy="1921008"/>
                  </a:xfrm>
                </p:grpSpPr>
                <p:sp>
                  <p:nvSpPr>
                    <p:cNvPr id="22" name="Cube 21">
                      <a:extLst>
                        <a:ext uri="{FF2B5EF4-FFF2-40B4-BE49-F238E27FC236}">
                          <a16:creationId xmlns:a16="http://schemas.microsoft.com/office/drawing/2014/main" id="{01F590C8-8BEF-44A7-B45B-1FDBB8F3C7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188" y="2827725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00B0F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Cube 22">
                      <a:extLst>
                        <a:ext uri="{FF2B5EF4-FFF2-40B4-BE49-F238E27FC236}">
                          <a16:creationId xmlns:a16="http://schemas.microsoft.com/office/drawing/2014/main" id="{9A2D78D0-7622-4550-BDC6-0AD1C3FBB9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6692" y="2843093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" name="Cube 23">
                      <a:extLst>
                        <a:ext uri="{FF2B5EF4-FFF2-40B4-BE49-F238E27FC236}">
                          <a16:creationId xmlns:a16="http://schemas.microsoft.com/office/drawing/2014/main" id="{C9CE0476-543C-4216-ABA0-0F5005CF56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8643" y="2858461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00B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A49B7BE7-8F31-4D14-9A43-90EC4E1966E5}"/>
                    </a:ext>
                  </a:extLst>
                </p:cNvPr>
                <p:cNvGrpSpPr/>
                <p:nvPr/>
              </p:nvGrpSpPr>
              <p:grpSpPr>
                <a:xfrm>
                  <a:off x="5852863" y="1784674"/>
                  <a:ext cx="2974839" cy="1921008"/>
                  <a:chOff x="4665177" y="2950404"/>
                  <a:chExt cx="2974839" cy="1921008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9FFBC242-EB3D-4CAE-BC2A-435298B1EF43}"/>
                      </a:ext>
                    </a:extLst>
                  </p:cNvPr>
                  <p:cNvGrpSpPr/>
                  <p:nvPr/>
                </p:nvGrpSpPr>
                <p:grpSpPr>
                  <a:xfrm>
                    <a:off x="4665177" y="3493136"/>
                    <a:ext cx="569770" cy="919867"/>
                    <a:chOff x="968188" y="2827725"/>
                    <a:chExt cx="1032861" cy="1921008"/>
                  </a:xfrm>
                </p:grpSpPr>
                <p:sp>
                  <p:nvSpPr>
                    <p:cNvPr id="38" name="Cube 37">
                      <a:extLst>
                        <a:ext uri="{FF2B5EF4-FFF2-40B4-BE49-F238E27FC236}">
                          <a16:creationId xmlns:a16="http://schemas.microsoft.com/office/drawing/2014/main" id="{FBA571C4-C89A-45A3-9F0E-2DA671B237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188" y="2827725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7030A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 dirty="0"/>
                    </a:p>
                  </p:txBody>
                </p:sp>
                <p:sp>
                  <p:nvSpPr>
                    <p:cNvPr id="39" name="Cube 38">
                      <a:extLst>
                        <a:ext uri="{FF2B5EF4-FFF2-40B4-BE49-F238E27FC236}">
                          <a16:creationId xmlns:a16="http://schemas.microsoft.com/office/drawing/2014/main" id="{A4AD2656-9911-4561-A9D0-97A3EC96E9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6692" y="2843093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40" name="Cube 39">
                      <a:extLst>
                        <a:ext uri="{FF2B5EF4-FFF2-40B4-BE49-F238E27FC236}">
                          <a16:creationId xmlns:a16="http://schemas.microsoft.com/office/drawing/2014/main" id="{A02055D5-516D-4BDE-BEE4-4911CDCEAB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8643" y="2858461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03223956-E3E6-4DBE-9EAE-72B14068CAD0}"/>
                      </a:ext>
                    </a:extLst>
                  </p:cNvPr>
                  <p:cNvGrpSpPr/>
                  <p:nvPr/>
                </p:nvGrpSpPr>
                <p:grpSpPr>
                  <a:xfrm>
                    <a:off x="5166046" y="3214448"/>
                    <a:ext cx="726351" cy="1275548"/>
                    <a:chOff x="968188" y="2827725"/>
                    <a:chExt cx="1032861" cy="1921008"/>
                  </a:xfrm>
                </p:grpSpPr>
                <p:sp>
                  <p:nvSpPr>
                    <p:cNvPr id="34" name="Cube 33">
                      <a:extLst>
                        <a:ext uri="{FF2B5EF4-FFF2-40B4-BE49-F238E27FC236}">
                          <a16:creationId xmlns:a16="http://schemas.microsoft.com/office/drawing/2014/main" id="{2F3874B7-2274-42FC-8993-6E59D03CB6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188" y="2827725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00B0F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 dirty="0"/>
                    </a:p>
                  </p:txBody>
                </p:sp>
                <p:sp>
                  <p:nvSpPr>
                    <p:cNvPr id="35" name="Cube 34">
                      <a:extLst>
                        <a:ext uri="{FF2B5EF4-FFF2-40B4-BE49-F238E27FC236}">
                          <a16:creationId xmlns:a16="http://schemas.microsoft.com/office/drawing/2014/main" id="{53F1296B-3E67-4354-97CE-E5CED3040E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6692" y="2843093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 dirty="0"/>
                    </a:p>
                  </p:txBody>
                </p:sp>
                <p:sp>
                  <p:nvSpPr>
                    <p:cNvPr id="36" name="Cube 35">
                      <a:extLst>
                        <a:ext uri="{FF2B5EF4-FFF2-40B4-BE49-F238E27FC236}">
                          <a16:creationId xmlns:a16="http://schemas.microsoft.com/office/drawing/2014/main" id="{5A2EAAFC-E355-4A58-9CE5-515D39C72D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8643" y="2858461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</p:grpSp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1102D19E-C520-4868-8D6D-BFA6DD162C2A}"/>
                      </a:ext>
                    </a:extLst>
                  </p:cNvPr>
                  <p:cNvGrpSpPr/>
                  <p:nvPr/>
                </p:nvGrpSpPr>
                <p:grpSpPr>
                  <a:xfrm>
                    <a:off x="5751944" y="3138863"/>
                    <a:ext cx="1000844" cy="1559857"/>
                    <a:chOff x="968188" y="2827725"/>
                    <a:chExt cx="1032861" cy="1921008"/>
                  </a:xfrm>
                </p:grpSpPr>
                <p:sp>
                  <p:nvSpPr>
                    <p:cNvPr id="30" name="Cube 29">
                      <a:extLst>
                        <a:ext uri="{FF2B5EF4-FFF2-40B4-BE49-F238E27FC236}">
                          <a16:creationId xmlns:a16="http://schemas.microsoft.com/office/drawing/2014/main" id="{978B6152-883C-4F1A-8F38-588812A44B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188" y="2827725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7030A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31" name="Cube 30">
                      <a:extLst>
                        <a:ext uri="{FF2B5EF4-FFF2-40B4-BE49-F238E27FC236}">
                          <a16:creationId xmlns:a16="http://schemas.microsoft.com/office/drawing/2014/main" id="{A47D99B3-FB85-4C22-BDF7-327A243B4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6692" y="2843093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32" name="Cube 31">
                      <a:extLst>
                        <a:ext uri="{FF2B5EF4-FFF2-40B4-BE49-F238E27FC236}">
                          <a16:creationId xmlns:a16="http://schemas.microsoft.com/office/drawing/2014/main" id="{1EBF20D8-5198-456E-9906-04B9173866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8643" y="2858461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 dirty="0"/>
                    </a:p>
                  </p:txBody>
                </p: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BFB0D84A-1CE2-4B0D-B0BD-15BD9281BE09}"/>
                      </a:ext>
                    </a:extLst>
                  </p:cNvPr>
                  <p:cNvGrpSpPr/>
                  <p:nvPr/>
                </p:nvGrpSpPr>
                <p:grpSpPr>
                  <a:xfrm>
                    <a:off x="6607155" y="2950404"/>
                    <a:ext cx="1032861" cy="1921008"/>
                    <a:chOff x="6760564" y="2755067"/>
                    <a:chExt cx="1032861" cy="1921008"/>
                  </a:xfrm>
                </p:grpSpPr>
                <p:sp>
                  <p:nvSpPr>
                    <p:cNvPr id="26" name="Cube 25">
                      <a:extLst>
                        <a:ext uri="{FF2B5EF4-FFF2-40B4-BE49-F238E27FC236}">
                          <a16:creationId xmlns:a16="http://schemas.microsoft.com/office/drawing/2014/main" id="{FDC31799-1BC1-44DA-92F2-48999BE148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0564" y="2755067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7030A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27" name="Cube 26">
                      <a:extLst>
                        <a:ext uri="{FF2B5EF4-FFF2-40B4-BE49-F238E27FC236}">
                          <a16:creationId xmlns:a16="http://schemas.microsoft.com/office/drawing/2014/main" id="{6610540B-FCAC-40A5-8331-F656919E96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59068" y="2770435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 dirty="0"/>
                    </a:p>
                  </p:txBody>
                </p:sp>
                <p:sp>
                  <p:nvSpPr>
                    <p:cNvPr id="28" name="Cube 27">
                      <a:extLst>
                        <a:ext uri="{FF2B5EF4-FFF2-40B4-BE49-F238E27FC236}">
                          <a16:creationId xmlns:a16="http://schemas.microsoft.com/office/drawing/2014/main" id="{359C59FA-E04F-47C2-B997-6B38067688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1019" y="2785803"/>
                      <a:ext cx="622406" cy="1890272"/>
                    </a:xfrm>
                    <a:prstGeom prst="cube">
                      <a:avLst>
                        <a:gd name="adj" fmla="val 74060"/>
                      </a:avLst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</p:grpSp>
            </p:grp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CC683FC-39E5-40E6-AFE2-134C46281F81}"/>
                    </a:ext>
                  </a:extLst>
                </p:cNvPr>
                <p:cNvSpPr/>
                <p:nvPr/>
              </p:nvSpPr>
              <p:spPr>
                <a:xfrm>
                  <a:off x="3765442" y="1998091"/>
                  <a:ext cx="133774" cy="153489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13D6700-AF3F-4334-8C43-F204C196DA83}"/>
                    </a:ext>
                  </a:extLst>
                </p:cNvPr>
                <p:cNvSpPr/>
                <p:nvPr/>
              </p:nvSpPr>
              <p:spPr>
                <a:xfrm>
                  <a:off x="5289219" y="1998091"/>
                  <a:ext cx="133774" cy="1534899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E833A1A5-7E96-460B-BD82-4B1F3B8295C8}"/>
                    </a:ext>
                  </a:extLst>
                </p:cNvPr>
                <p:cNvSpPr/>
                <p:nvPr/>
              </p:nvSpPr>
              <p:spPr>
                <a:xfrm>
                  <a:off x="4498475" y="2376220"/>
                  <a:ext cx="158344" cy="74474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A7EA92C-10A4-4A72-8136-71ED2F403C8B}"/>
                    </a:ext>
                  </a:extLst>
                </p:cNvPr>
                <p:cNvCxnSpPr>
                  <a:stCxn id="24" idx="0"/>
                  <a:endCxn id="47" idx="0"/>
                </p:cNvCxnSpPr>
                <p:nvPr/>
              </p:nvCxnSpPr>
              <p:spPr>
                <a:xfrm flipV="1">
                  <a:off x="3375103" y="1998091"/>
                  <a:ext cx="457226" cy="37323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193498EF-2A3E-43F4-8959-820FE3FE5FE2}"/>
                    </a:ext>
                  </a:extLst>
                </p:cNvPr>
                <p:cNvCxnSpPr>
                  <a:cxnSpLocks/>
                  <a:stCxn id="24" idx="3"/>
                  <a:endCxn id="47" idx="2"/>
                </p:cNvCxnSpPr>
                <p:nvPr/>
              </p:nvCxnSpPr>
              <p:spPr>
                <a:xfrm>
                  <a:off x="3120821" y="3276476"/>
                  <a:ext cx="711508" cy="2565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14FFFD8F-B64D-411E-80D3-D2F1CC9701FC}"/>
                    </a:ext>
                  </a:extLst>
                </p:cNvPr>
                <p:cNvCxnSpPr>
                  <a:cxnSpLocks/>
                  <a:stCxn id="48" idx="0"/>
                  <a:endCxn id="38" idx="1"/>
                </p:cNvCxnSpPr>
                <p:nvPr/>
              </p:nvCxnSpPr>
              <p:spPr>
                <a:xfrm>
                  <a:off x="5356106" y="1998091"/>
                  <a:ext cx="541289" cy="5835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106F7CC7-A409-49E2-BBEC-953C09FFF2F4}"/>
                    </a:ext>
                  </a:extLst>
                </p:cNvPr>
                <p:cNvCxnSpPr>
                  <a:cxnSpLocks/>
                  <a:stCxn id="48" idx="2"/>
                  <a:endCxn id="38" idx="3"/>
                </p:cNvCxnSpPr>
                <p:nvPr/>
              </p:nvCxnSpPr>
              <p:spPr>
                <a:xfrm flipV="1">
                  <a:off x="5356106" y="3232555"/>
                  <a:ext cx="541289" cy="30043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050" name="Picture 2" descr="Next ">
                  <a:extLst>
                    <a:ext uri="{FF2B5EF4-FFF2-40B4-BE49-F238E27FC236}">
                      <a16:creationId xmlns:a16="http://schemas.microsoft.com/office/drawing/2014/main" id="{39B8300D-8E19-417E-A21F-9E4BC90E7A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47150" y="2658675"/>
                  <a:ext cx="303129" cy="3031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2" descr="Next ">
                  <a:extLst>
                    <a:ext uri="{FF2B5EF4-FFF2-40B4-BE49-F238E27FC236}">
                      <a16:creationId xmlns:a16="http://schemas.microsoft.com/office/drawing/2014/main" id="{E2501421-D8D5-4469-B85E-A50DBA2564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7938" y="2658675"/>
                  <a:ext cx="303129" cy="3031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6409F3F-1E03-4F04-B452-DD6F0864618A}"/>
                  </a:ext>
                </a:extLst>
              </p:cNvPr>
              <p:cNvGrpSpPr/>
              <p:nvPr/>
            </p:nvGrpSpPr>
            <p:grpSpPr>
              <a:xfrm>
                <a:off x="3899129" y="2991488"/>
                <a:ext cx="1511925" cy="865189"/>
                <a:chOff x="3899129" y="2991488"/>
                <a:chExt cx="1511925" cy="865189"/>
              </a:xfrm>
            </p:grpSpPr>
            <p:pic>
              <p:nvPicPr>
                <p:cNvPr id="75" name="Picture 14" descr="Fast forward ">
                  <a:extLst>
                    <a:ext uri="{FF2B5EF4-FFF2-40B4-BE49-F238E27FC236}">
                      <a16:creationId xmlns:a16="http://schemas.microsoft.com/office/drawing/2014/main" id="{444DF5A4-A266-41CA-B58A-EF9B48637A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4186326" y="2991488"/>
                  <a:ext cx="609600" cy="6096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F316E7BC-0471-4BD6-A43C-C270884B343C}"/>
                    </a:ext>
                  </a:extLst>
                </p:cNvPr>
                <p:cNvSpPr txBox="1"/>
                <p:nvPr/>
              </p:nvSpPr>
              <p:spPr>
                <a:xfrm>
                  <a:off x="3899129" y="3595067"/>
                  <a:ext cx="151192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/>
                    <a:t>Bottleneck Layer</a:t>
                  </a:r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46C688F8-8C3B-4891-845A-D9EE5C1252C8}"/>
                  </a:ext>
                </a:extLst>
              </p:cNvPr>
              <p:cNvGrpSpPr/>
              <p:nvPr/>
            </p:nvGrpSpPr>
            <p:grpSpPr>
              <a:xfrm>
                <a:off x="919057" y="3493682"/>
                <a:ext cx="1511925" cy="903151"/>
                <a:chOff x="4049502" y="2870694"/>
                <a:chExt cx="1511925" cy="903151"/>
              </a:xfrm>
            </p:grpSpPr>
            <p:pic>
              <p:nvPicPr>
                <p:cNvPr id="79" name="Picture 14" descr="Fast forward ">
                  <a:extLst>
                    <a:ext uri="{FF2B5EF4-FFF2-40B4-BE49-F238E27FC236}">
                      <a16:creationId xmlns:a16="http://schemas.microsoft.com/office/drawing/2014/main" id="{6D276D32-B280-437D-8F11-AAD8807187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4262519" y="2870694"/>
                  <a:ext cx="609600" cy="6096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419EA5F2-F177-43B5-9CA9-AD2627BAB29C}"/>
                    </a:ext>
                  </a:extLst>
                </p:cNvPr>
                <p:cNvSpPr txBox="1"/>
                <p:nvPr/>
              </p:nvSpPr>
              <p:spPr>
                <a:xfrm>
                  <a:off x="4049502" y="3512235"/>
                  <a:ext cx="151192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/>
                    <a:t>Encoder Part</a:t>
                  </a: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EE571C22-DD35-404C-B29F-6E03DC3A35EF}"/>
                  </a:ext>
                </a:extLst>
              </p:cNvPr>
              <p:cNvGrpSpPr/>
              <p:nvPr/>
            </p:nvGrpSpPr>
            <p:grpSpPr>
              <a:xfrm>
                <a:off x="6695236" y="3465811"/>
                <a:ext cx="1511925" cy="886586"/>
                <a:chOff x="3983765" y="2842823"/>
                <a:chExt cx="1511925" cy="886586"/>
              </a:xfrm>
            </p:grpSpPr>
            <p:pic>
              <p:nvPicPr>
                <p:cNvPr id="82" name="Picture 14" descr="Fast forward ">
                  <a:extLst>
                    <a:ext uri="{FF2B5EF4-FFF2-40B4-BE49-F238E27FC236}">
                      <a16:creationId xmlns:a16="http://schemas.microsoft.com/office/drawing/2014/main" id="{5469AD5F-508D-44D8-A6A6-6F80C4D6D1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4183722" y="2842823"/>
                  <a:ext cx="609600" cy="6096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8EE1D32B-4A7F-47F7-8D15-D7CB187D317C}"/>
                    </a:ext>
                  </a:extLst>
                </p:cNvPr>
                <p:cNvSpPr txBox="1"/>
                <p:nvPr/>
              </p:nvSpPr>
              <p:spPr>
                <a:xfrm>
                  <a:off x="3983765" y="3467799"/>
                  <a:ext cx="151192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/>
                    <a:t>Decoder Part</a:t>
                  </a:r>
                </a:p>
              </p:txBody>
            </p:sp>
          </p:grpSp>
        </p:grpSp>
        <p:cxnSp>
          <p:nvCxnSpPr>
            <p:cNvPr id="87" name="Connector: Elbow 86">
              <a:extLst>
                <a:ext uri="{FF2B5EF4-FFF2-40B4-BE49-F238E27FC236}">
                  <a16:creationId xmlns:a16="http://schemas.microsoft.com/office/drawing/2014/main" id="{7723107A-5417-44ED-B683-D21464258870}"/>
                </a:ext>
              </a:extLst>
            </p:cNvPr>
            <p:cNvCxnSpPr>
              <a:cxnSpLocks/>
              <a:stCxn id="2068" idx="1"/>
              <a:endCxn id="8" idx="2"/>
            </p:cNvCxnSpPr>
            <p:nvPr/>
          </p:nvCxnSpPr>
          <p:spPr>
            <a:xfrm rot="10800000" flipV="1">
              <a:off x="407840" y="925743"/>
              <a:ext cx="2779892" cy="2084103"/>
            </a:xfrm>
            <a:prstGeom prst="bentConnector3">
              <a:avLst>
                <a:gd name="adj1" fmla="val 108223"/>
              </a:avLst>
            </a:prstGeom>
            <a:ln w="127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or: Elbow 89">
              <a:extLst>
                <a:ext uri="{FF2B5EF4-FFF2-40B4-BE49-F238E27FC236}">
                  <a16:creationId xmlns:a16="http://schemas.microsoft.com/office/drawing/2014/main" id="{DD465757-12E0-4918-822C-DB78021864C0}"/>
                </a:ext>
              </a:extLst>
            </p:cNvPr>
            <p:cNvCxnSpPr>
              <a:cxnSpLocks/>
              <a:stCxn id="28" idx="5"/>
              <a:endCxn id="2066" idx="3"/>
            </p:cNvCxnSpPr>
            <p:nvPr/>
          </p:nvCxnSpPr>
          <p:spPr>
            <a:xfrm flipH="1" flipV="1">
              <a:off x="5784476" y="902495"/>
              <a:ext cx="2951683" cy="1661463"/>
            </a:xfrm>
            <a:prstGeom prst="bentConnector3">
              <a:avLst>
                <a:gd name="adj1" fmla="val -7745"/>
              </a:avLst>
            </a:prstGeom>
            <a:ln w="127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6" name="Picture 18" descr="Pumpkin ">
              <a:extLst>
                <a:ext uri="{FF2B5EF4-FFF2-40B4-BE49-F238E27FC236}">
                  <a16:creationId xmlns:a16="http://schemas.microsoft.com/office/drawing/2014/main" id="{9F9C50D8-1E9A-4DCB-8A6F-DE629376E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276" y="292895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Pumpkin ">
              <a:extLst>
                <a:ext uri="{FF2B5EF4-FFF2-40B4-BE49-F238E27FC236}">
                  <a16:creationId xmlns:a16="http://schemas.microsoft.com/office/drawing/2014/main" id="{0EAB5C05-55C5-4D4D-BAEC-30E25BA22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732" y="316144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 descr="Jack o lantern ">
              <a:extLst>
                <a:ext uri="{FF2B5EF4-FFF2-40B4-BE49-F238E27FC236}">
                  <a16:creationId xmlns:a16="http://schemas.microsoft.com/office/drawing/2014/main" id="{EBFDCB63-C8BD-462B-9AC8-41284DE74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521" y="1630716"/>
              <a:ext cx="772495" cy="772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20" descr="Pumpkin ">
              <a:extLst>
                <a:ext uri="{FF2B5EF4-FFF2-40B4-BE49-F238E27FC236}">
                  <a16:creationId xmlns:a16="http://schemas.microsoft.com/office/drawing/2014/main" id="{7DDBC7B6-D0F2-4F07-8717-DA77814E7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607" y="4020924"/>
              <a:ext cx="977722" cy="977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6" name="Connector: Elbow 135">
              <a:extLst>
                <a:ext uri="{FF2B5EF4-FFF2-40B4-BE49-F238E27FC236}">
                  <a16:creationId xmlns:a16="http://schemas.microsoft.com/office/drawing/2014/main" id="{16EDD778-A0E5-4D46-BD7E-570B9B676136}"/>
                </a:ext>
              </a:extLst>
            </p:cNvPr>
            <p:cNvCxnSpPr>
              <a:cxnSpLocks/>
              <a:stCxn id="134" idx="2"/>
              <a:endCxn id="8" idx="3"/>
            </p:cNvCxnSpPr>
            <p:nvPr/>
          </p:nvCxnSpPr>
          <p:spPr>
            <a:xfrm rot="5400000" flipH="1">
              <a:off x="1829447" y="2383625"/>
              <a:ext cx="1274140" cy="3955902"/>
            </a:xfrm>
            <a:prstGeom prst="bentConnector3">
              <a:avLst>
                <a:gd name="adj1" fmla="val 753"/>
              </a:avLst>
            </a:prstGeom>
            <a:ln w="19050">
              <a:solidFill>
                <a:schemeClr val="accent1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or: Elbow 145">
              <a:extLst>
                <a:ext uri="{FF2B5EF4-FFF2-40B4-BE49-F238E27FC236}">
                  <a16:creationId xmlns:a16="http://schemas.microsoft.com/office/drawing/2014/main" id="{CEEEA6FD-A399-43F6-AE97-07B02F0FCD12}"/>
                </a:ext>
              </a:extLst>
            </p:cNvPr>
            <p:cNvCxnSpPr>
              <a:cxnSpLocks/>
              <a:endCxn id="28" idx="3"/>
            </p:cNvCxnSpPr>
            <p:nvPr/>
          </p:nvCxnSpPr>
          <p:spPr>
            <a:xfrm flipV="1">
              <a:off x="4444468" y="3739571"/>
              <a:ext cx="3750011" cy="1249000"/>
            </a:xfrm>
            <a:prstGeom prst="bentConnector2">
              <a:avLst/>
            </a:prstGeom>
            <a:ln w="19050">
              <a:solidFill>
                <a:schemeClr val="accent1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422CDAA-9BD3-4FA9-92C6-C0E28939ECDF}"/>
                </a:ext>
              </a:extLst>
            </p:cNvPr>
            <p:cNvSpPr txBox="1"/>
            <p:nvPr/>
          </p:nvSpPr>
          <p:spPr>
            <a:xfrm>
              <a:off x="813144" y="493692"/>
              <a:ext cx="25718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Arial Rounded MT Bold" panose="020F0704030504030204" pitchFamily="34" charset="0"/>
                  <a:cs typeface="Arial" pitchFamily="34" charset="0"/>
                </a:rPr>
                <a:t>Testing Phase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F61D7F8-4DAB-450C-862F-73D7E8E209A2}"/>
                </a:ext>
              </a:extLst>
            </p:cNvPr>
            <p:cNvSpPr txBox="1"/>
            <p:nvPr/>
          </p:nvSpPr>
          <p:spPr>
            <a:xfrm>
              <a:off x="1675019" y="4555118"/>
              <a:ext cx="25718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70C0"/>
                  </a:solidFill>
                  <a:latin typeface="Arial Rounded MT Bold" panose="020F0704030504030204" pitchFamily="34" charset="0"/>
                  <a:cs typeface="Arial" pitchFamily="34" charset="0"/>
                </a:rPr>
                <a:t>Training Phase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3133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d-new">
            <a:hlinkClick r:id="" action="ppaction://media"/>
            <a:extLst>
              <a:ext uri="{FF2B5EF4-FFF2-40B4-BE49-F238E27FC236}">
                <a16:creationId xmlns:a16="http://schemas.microsoft.com/office/drawing/2014/main" id="{136ACD4F-76A4-4BDE-9074-F7E28214B3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5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n-slide">
            <a:hlinkClick r:id="" action="ppaction://media"/>
            <a:extLst>
              <a:ext uri="{FF2B5EF4-FFF2-40B4-BE49-F238E27FC236}">
                <a16:creationId xmlns:a16="http://schemas.microsoft.com/office/drawing/2014/main" id="{757A2C37-CF01-468D-8950-67B25BB79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Google Shape;81;p16">
            <a:extLst>
              <a:ext uri="{FF2B5EF4-FFF2-40B4-BE49-F238E27FC236}">
                <a16:creationId xmlns:a16="http://schemas.microsoft.com/office/drawing/2014/main" id="{C00472C6-75BF-41F4-8F2B-8FF245832FF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07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n-new">
            <a:hlinkClick r:id="" action="ppaction://media"/>
            <a:extLst>
              <a:ext uri="{FF2B5EF4-FFF2-40B4-BE49-F238E27FC236}">
                <a16:creationId xmlns:a16="http://schemas.microsoft.com/office/drawing/2014/main" id="{BC257E43-CA3D-441F-8A72-8C62B1647C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1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5;p18">
            <a:extLst>
              <a:ext uri="{FF2B5EF4-FFF2-40B4-BE49-F238E27FC236}">
                <a16:creationId xmlns:a16="http://schemas.microsoft.com/office/drawing/2014/main" id="{3B4169F8-F7FB-48D7-A17E-AEC9B8FC26A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6802" y="-46617"/>
            <a:ext cx="914402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 few sample faces — all completely fake — created by ThisPersonDoesNotExist.com">
            <a:extLst>
              <a:ext uri="{FF2B5EF4-FFF2-40B4-BE49-F238E27FC236}">
                <a16:creationId xmlns:a16="http://schemas.microsoft.com/office/drawing/2014/main" id="{C56AE089-1A81-4A06-A379-FC6B181F7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11" y="566044"/>
            <a:ext cx="5712929" cy="3807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3DC8E7-3AA5-42F6-8C2E-3359D49320C8}"/>
              </a:ext>
            </a:extLst>
          </p:cNvPr>
          <p:cNvSpPr txBox="1"/>
          <p:nvPr/>
        </p:nvSpPr>
        <p:spPr>
          <a:xfrm>
            <a:off x="0" y="4447785"/>
            <a:ext cx="75971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Source:</a:t>
            </a:r>
            <a:r>
              <a:rPr lang="en-US" sz="1000" dirty="0"/>
              <a:t> https://www.theverge.com/tldr/2019/2/15/18226005/ai-generated-fake-people-portraits-thispersondoesnotexist-stylegan</a:t>
            </a:r>
          </a:p>
        </p:txBody>
      </p:sp>
      <p:sp>
        <p:nvSpPr>
          <p:cNvPr id="7" name="Google Shape;106;p19">
            <a:extLst>
              <a:ext uri="{FF2B5EF4-FFF2-40B4-BE49-F238E27FC236}">
                <a16:creationId xmlns:a16="http://schemas.microsoft.com/office/drawing/2014/main" id="{E8E1E1F5-1B86-484E-9914-6F2EAE41F6BE}"/>
              </a:ext>
            </a:extLst>
          </p:cNvPr>
          <p:cNvSpPr txBox="1"/>
          <p:nvPr/>
        </p:nvSpPr>
        <p:spPr>
          <a:xfrm>
            <a:off x="-288078" y="2230862"/>
            <a:ext cx="266717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8C1D40"/>
                </a:solidFill>
              </a:rPr>
              <a:t>Fake Face Using GAN</a:t>
            </a:r>
            <a:endParaRPr sz="3200" b="1" dirty="0">
              <a:solidFill>
                <a:srgbClr val="8C1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63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5;p18">
            <a:extLst>
              <a:ext uri="{FF2B5EF4-FFF2-40B4-BE49-F238E27FC236}">
                <a16:creationId xmlns:a16="http://schemas.microsoft.com/office/drawing/2014/main" id="{A2403672-599B-4073-8C6D-0F58A469333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2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9;p48">
            <a:extLst>
              <a:ext uri="{FF2B5EF4-FFF2-40B4-BE49-F238E27FC236}">
                <a16:creationId xmlns:a16="http://schemas.microsoft.com/office/drawing/2014/main" id="{3FF159CF-70F1-43B2-ABC2-91F1A1CF830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8425" y="701325"/>
            <a:ext cx="3440952" cy="18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64;p48">
            <a:extLst>
              <a:ext uri="{FF2B5EF4-FFF2-40B4-BE49-F238E27FC236}">
                <a16:creationId xmlns:a16="http://schemas.microsoft.com/office/drawing/2014/main" id="{FA0D66EA-B93A-444E-B45B-40313BD08E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638" y="943980"/>
            <a:ext cx="921262" cy="986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67;p48">
            <a:extLst>
              <a:ext uri="{FF2B5EF4-FFF2-40B4-BE49-F238E27FC236}">
                <a16:creationId xmlns:a16="http://schemas.microsoft.com/office/drawing/2014/main" id="{8707EA0E-0D10-48DD-9AF8-DFB7F247FCB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980" y="2174100"/>
            <a:ext cx="3578226" cy="113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6;p48">
            <a:extLst>
              <a:ext uri="{FF2B5EF4-FFF2-40B4-BE49-F238E27FC236}">
                <a16:creationId xmlns:a16="http://schemas.microsoft.com/office/drawing/2014/main" id="{0367DC5C-D502-4A57-86EA-495E770067E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7385" y="3471952"/>
            <a:ext cx="1870425" cy="8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63;p48">
            <a:extLst>
              <a:ext uri="{FF2B5EF4-FFF2-40B4-BE49-F238E27FC236}">
                <a16:creationId xmlns:a16="http://schemas.microsoft.com/office/drawing/2014/main" id="{3F6F4842-2765-4A70-9D7B-6321DE8F7B9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6313" y="3034305"/>
            <a:ext cx="1680556" cy="113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60;p48">
            <a:extLst>
              <a:ext uri="{FF2B5EF4-FFF2-40B4-BE49-F238E27FC236}">
                <a16:creationId xmlns:a16="http://schemas.microsoft.com/office/drawing/2014/main" id="{6F0057A3-E390-43AF-A1B1-BD92375F9FA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90140" y="1437375"/>
            <a:ext cx="1633120" cy="10083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6;p19">
            <a:extLst>
              <a:ext uri="{FF2B5EF4-FFF2-40B4-BE49-F238E27FC236}">
                <a16:creationId xmlns:a16="http://schemas.microsoft.com/office/drawing/2014/main" id="{256A204F-64C4-401F-BC47-FC295B574138}"/>
              </a:ext>
            </a:extLst>
          </p:cNvPr>
          <p:cNvSpPr txBox="1"/>
          <p:nvPr/>
        </p:nvSpPr>
        <p:spPr>
          <a:xfrm>
            <a:off x="-64040" y="4113077"/>
            <a:ext cx="266717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8C1D40"/>
                </a:solidFill>
              </a:rPr>
              <a:t>Frameworks</a:t>
            </a:r>
            <a:endParaRPr sz="3200" b="1" dirty="0">
              <a:solidFill>
                <a:srgbClr val="8C1D40"/>
              </a:solidFill>
            </a:endParaRPr>
          </a:p>
        </p:txBody>
      </p:sp>
      <p:pic>
        <p:nvPicPr>
          <p:cNvPr id="1028" name="Picture 4" descr="Python ">
            <a:extLst>
              <a:ext uri="{FF2B5EF4-FFF2-40B4-BE49-F238E27FC236}">
                <a16:creationId xmlns:a16="http://schemas.microsoft.com/office/drawing/2014/main" id="{5CD0839D-7244-4C25-93DE-CE9975BAF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84" y="34854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463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stslide">
            <a:hlinkClick r:id="" action="ppaction://media"/>
            <a:extLst>
              <a:ext uri="{FF2B5EF4-FFF2-40B4-BE49-F238E27FC236}">
                <a16:creationId xmlns:a16="http://schemas.microsoft.com/office/drawing/2014/main" id="{9CB476B8-945F-449E-B046-2F7097B42E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2" y="594359"/>
            <a:ext cx="7124698" cy="4007643"/>
          </a:xfrm>
          <a:prstGeom prst="rect">
            <a:avLst/>
          </a:prstGeom>
        </p:spPr>
      </p:pic>
      <p:pic>
        <p:nvPicPr>
          <p:cNvPr id="3" name="Google Shape;66;p14">
            <a:extLst>
              <a:ext uri="{FF2B5EF4-FFF2-40B4-BE49-F238E27FC236}">
                <a16:creationId xmlns:a16="http://schemas.microsoft.com/office/drawing/2014/main" id="{FFD8518A-2153-4208-ACBF-9381366B391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2;p20">
            <a:extLst>
              <a:ext uri="{FF2B5EF4-FFF2-40B4-BE49-F238E27FC236}">
                <a16:creationId xmlns:a16="http://schemas.microsoft.com/office/drawing/2014/main" id="{78917AA5-E817-4792-976B-481FA447C0C7}"/>
              </a:ext>
            </a:extLst>
          </p:cNvPr>
          <p:cNvSpPr txBox="1"/>
          <p:nvPr/>
        </p:nvSpPr>
        <p:spPr>
          <a:xfrm>
            <a:off x="5279405" y="2251710"/>
            <a:ext cx="3064495" cy="81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8C1D40"/>
                </a:solidFill>
              </a:rPr>
              <a:t>Thank you!</a:t>
            </a:r>
            <a:endParaRPr sz="4500" b="1" dirty="0">
              <a:solidFill>
                <a:srgbClr val="8C1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5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tivation">
            <a:hlinkClick r:id="" action="ppaction://media"/>
            <a:extLst>
              <a:ext uri="{FF2B5EF4-FFF2-40B4-BE49-F238E27FC236}">
                <a16:creationId xmlns:a16="http://schemas.microsoft.com/office/drawing/2014/main" id="{8DF4DE6D-3716-4C66-BA10-869FD81B2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81;p16">
            <a:extLst>
              <a:ext uri="{FF2B5EF4-FFF2-40B4-BE49-F238E27FC236}">
                <a16:creationId xmlns:a16="http://schemas.microsoft.com/office/drawing/2014/main" id="{1BDFDD5C-3C09-4B2B-8112-D4BD5B15E24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" y="1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00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st-mobile">
            <a:hlinkClick r:id="" action="ppaction://media"/>
            <a:extLst>
              <a:ext uri="{FF2B5EF4-FFF2-40B4-BE49-F238E27FC236}">
                <a16:creationId xmlns:a16="http://schemas.microsoft.com/office/drawing/2014/main" id="{C122CF32-289A-4800-A253-94C3F0D59C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1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rainpart">
            <a:hlinkClick r:id="" action="ppaction://media"/>
            <a:extLst>
              <a:ext uri="{FF2B5EF4-FFF2-40B4-BE49-F238E27FC236}">
                <a16:creationId xmlns:a16="http://schemas.microsoft.com/office/drawing/2014/main" id="{61DABEF7-DE03-4A22-B591-90E15C6A65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6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1112375" y="3740600"/>
            <a:ext cx="172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Lorem ipsum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5158952" y="177296"/>
            <a:ext cx="3431706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8C1D40"/>
                </a:solidFill>
              </a:rPr>
              <a:t>AI vs. ML vs. DL</a:t>
            </a:r>
            <a:endParaRPr sz="3200" b="1" dirty="0">
              <a:solidFill>
                <a:srgbClr val="8C1D4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07CEBC-1334-44D5-B696-7B93598AB50A}"/>
              </a:ext>
            </a:extLst>
          </p:cNvPr>
          <p:cNvGrpSpPr/>
          <p:nvPr/>
        </p:nvGrpSpPr>
        <p:grpSpPr>
          <a:xfrm>
            <a:off x="268541" y="2131239"/>
            <a:ext cx="3989955" cy="2749990"/>
            <a:chOff x="2369783" y="3415248"/>
            <a:chExt cx="4403188" cy="303480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14AD349-1D95-4782-A995-AA2E9F238D26}"/>
                </a:ext>
              </a:extLst>
            </p:cNvPr>
            <p:cNvSpPr/>
            <p:nvPr/>
          </p:nvSpPr>
          <p:spPr bwMode="auto">
            <a:xfrm>
              <a:off x="2369783" y="4819061"/>
              <a:ext cx="4403188" cy="1630988"/>
            </a:xfrm>
            <a:prstGeom prst="ellipse">
              <a:avLst/>
            </a:prstGeom>
            <a:solidFill>
              <a:sysClr val="windowText" lastClr="000000">
                <a:alpha val="10000"/>
              </a:sys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1">
              <a:extLst>
                <a:ext uri="{FF2B5EF4-FFF2-40B4-BE49-F238E27FC236}">
                  <a16:creationId xmlns:a16="http://schemas.microsoft.com/office/drawing/2014/main" id="{F35C1010-03E6-4A9C-9938-31729EAF1D84}"/>
                </a:ext>
              </a:extLst>
            </p:cNvPr>
            <p:cNvGrpSpPr/>
            <p:nvPr/>
          </p:nvGrpSpPr>
          <p:grpSpPr>
            <a:xfrm>
              <a:off x="2747151" y="4437808"/>
              <a:ext cx="3649985" cy="1816980"/>
              <a:chOff x="2747151" y="4437808"/>
              <a:chExt cx="3649985" cy="1816980"/>
            </a:xfrm>
            <a:solidFill>
              <a:srgbClr val="1EA185"/>
            </a:solidFill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494807-091E-4C11-A017-9ECA5C4E616C}"/>
                  </a:ext>
                </a:extLst>
              </p:cNvPr>
              <p:cNvSpPr/>
              <p:nvPr/>
            </p:nvSpPr>
            <p:spPr>
              <a:xfrm>
                <a:off x="2935041" y="4511067"/>
                <a:ext cx="3279794" cy="791184"/>
              </a:xfrm>
              <a:custGeom>
                <a:avLst/>
                <a:gdLst>
                  <a:gd name="connsiteX0" fmla="*/ 161796 w 3240925"/>
                  <a:gd name="connsiteY0" fmla="*/ 781521 h 781807"/>
                  <a:gd name="connsiteX1" fmla="*/ 1558057 w 3240925"/>
                  <a:gd name="connsiteY1" fmla="*/ 394367 h 781807"/>
                  <a:gd name="connsiteX2" fmla="*/ 3078121 w 3240925"/>
                  <a:gd name="connsiteY2" fmla="*/ 781808 h 781807"/>
                  <a:gd name="connsiteX3" fmla="*/ 3240926 w 3240925"/>
                  <a:gd name="connsiteY3" fmla="*/ 552521 h 781807"/>
                  <a:gd name="connsiteX4" fmla="*/ 3115978 w 3240925"/>
                  <a:gd name="connsiteY4" fmla="*/ 349640 h 781807"/>
                  <a:gd name="connsiteX5" fmla="*/ 2441928 w 3240925"/>
                  <a:gd name="connsiteY5" fmla="*/ 81423 h 781807"/>
                  <a:gd name="connsiteX6" fmla="*/ 1645220 w 3240925"/>
                  <a:gd name="connsiteY6" fmla="*/ 56 h 781807"/>
                  <a:gd name="connsiteX7" fmla="*/ 1342581 w 3240925"/>
                  <a:gd name="connsiteY7" fmla="*/ 9216 h 781807"/>
                  <a:gd name="connsiteX8" fmla="*/ 168738 w 3240925"/>
                  <a:gd name="connsiteY8" fmla="*/ 318725 h 781807"/>
                  <a:gd name="connsiteX9" fmla="*/ 208 w 3240925"/>
                  <a:gd name="connsiteY9" fmla="*/ 538852 h 781807"/>
                  <a:gd name="connsiteX10" fmla="*/ 161796 w 3240925"/>
                  <a:gd name="connsiteY10" fmla="*/ 781521 h 78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0925" h="781807">
                    <a:moveTo>
                      <a:pt x="161796" y="781521"/>
                    </a:moveTo>
                    <a:cubicBezTo>
                      <a:pt x="393373" y="649273"/>
                      <a:pt x="887800" y="408393"/>
                      <a:pt x="1558057" y="394367"/>
                    </a:cubicBezTo>
                    <a:cubicBezTo>
                      <a:pt x="2299089" y="378838"/>
                      <a:pt x="2845685" y="649130"/>
                      <a:pt x="3078121" y="781808"/>
                    </a:cubicBezTo>
                    <a:cubicBezTo>
                      <a:pt x="3105959" y="764561"/>
                      <a:pt x="3241069" y="677469"/>
                      <a:pt x="3240926" y="552521"/>
                    </a:cubicBezTo>
                    <a:cubicBezTo>
                      <a:pt x="3240854" y="504001"/>
                      <a:pt x="3220674" y="441312"/>
                      <a:pt x="3115978" y="349640"/>
                    </a:cubicBezTo>
                    <a:cubicBezTo>
                      <a:pt x="3003123" y="250740"/>
                      <a:pt x="2837885" y="161072"/>
                      <a:pt x="2441928" y="81423"/>
                    </a:cubicBezTo>
                    <a:cubicBezTo>
                      <a:pt x="2184231" y="29540"/>
                      <a:pt x="1922025" y="1487"/>
                      <a:pt x="1645220" y="56"/>
                    </a:cubicBezTo>
                    <a:cubicBezTo>
                      <a:pt x="1607578" y="-159"/>
                      <a:pt x="1496656" y="-230"/>
                      <a:pt x="1342581" y="9216"/>
                    </a:cubicBezTo>
                    <a:cubicBezTo>
                      <a:pt x="578220" y="56090"/>
                      <a:pt x="275366" y="243870"/>
                      <a:pt x="168738" y="318725"/>
                    </a:cubicBezTo>
                    <a:cubicBezTo>
                      <a:pt x="60034" y="395011"/>
                      <a:pt x="4001" y="460205"/>
                      <a:pt x="208" y="538852"/>
                    </a:cubicBezTo>
                    <a:cubicBezTo>
                      <a:pt x="-6376" y="675036"/>
                      <a:pt x="145552" y="771503"/>
                      <a:pt x="161796" y="781521"/>
                    </a:cubicBezTo>
                    <a:close/>
                  </a:path>
                </a:pathLst>
              </a:custGeom>
              <a:solidFill>
                <a:srgbClr val="F29B26">
                  <a:lumMod val="50000"/>
                </a:srgbClr>
              </a:solidFill>
              <a:ln w="71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5A5063A4-4957-4AF0-ACF2-FF706C5AC42A}"/>
                  </a:ext>
                </a:extLst>
              </p:cNvPr>
              <p:cNvSpPr/>
              <p:nvPr/>
            </p:nvSpPr>
            <p:spPr>
              <a:xfrm>
                <a:off x="2755166" y="5107349"/>
                <a:ext cx="3640825" cy="1147439"/>
              </a:xfrm>
              <a:custGeom>
                <a:avLst/>
                <a:gdLst>
                  <a:gd name="connsiteX0" fmla="*/ 0 w 3640825"/>
                  <a:gd name="connsiteY0" fmla="*/ 19394 h 1147439"/>
                  <a:gd name="connsiteX1" fmla="*/ 12166 w 3640825"/>
                  <a:gd name="connsiteY1" fmla="*/ 499508 h 1147439"/>
                  <a:gd name="connsiteX2" fmla="*/ 54817 w 3640825"/>
                  <a:gd name="connsiteY2" fmla="*/ 613651 h 1147439"/>
                  <a:gd name="connsiteX3" fmla="*/ 249325 w 3640825"/>
                  <a:gd name="connsiteY3" fmla="*/ 800072 h 1147439"/>
                  <a:gd name="connsiteX4" fmla="*/ 838000 w 3640825"/>
                  <a:gd name="connsiteY4" fmla="*/ 1035084 h 1147439"/>
                  <a:gd name="connsiteX5" fmla="*/ 1773396 w 3640825"/>
                  <a:gd name="connsiteY5" fmla="*/ 1145147 h 1147439"/>
                  <a:gd name="connsiteX6" fmla="*/ 2657267 w 3640825"/>
                  <a:gd name="connsiteY6" fmla="*/ 1072940 h 1147439"/>
                  <a:gd name="connsiteX7" fmla="*/ 3289381 w 3640825"/>
                  <a:gd name="connsiteY7" fmla="*/ 837427 h 1147439"/>
                  <a:gd name="connsiteX8" fmla="*/ 3618641 w 3640825"/>
                  <a:gd name="connsiteY8" fmla="*/ 454137 h 1147439"/>
                  <a:gd name="connsiteX9" fmla="*/ 3640825 w 3640825"/>
                  <a:gd name="connsiteY9" fmla="*/ 0 h 1147439"/>
                  <a:gd name="connsiteX10" fmla="*/ 1784918 w 3640825"/>
                  <a:gd name="connsiteY10" fmla="*/ 577726 h 1147439"/>
                  <a:gd name="connsiteX11" fmla="*/ 0 w 3640825"/>
                  <a:gd name="connsiteY11" fmla="*/ 19394 h 1147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40825" h="1147439">
                    <a:moveTo>
                      <a:pt x="0" y="19394"/>
                    </a:moveTo>
                    <a:cubicBezTo>
                      <a:pt x="4079" y="179408"/>
                      <a:pt x="8158" y="339494"/>
                      <a:pt x="12166" y="499508"/>
                    </a:cubicBezTo>
                    <a:cubicBezTo>
                      <a:pt x="13239" y="541301"/>
                      <a:pt x="28196" y="581447"/>
                      <a:pt x="54817" y="613651"/>
                    </a:cubicBezTo>
                    <a:cubicBezTo>
                      <a:pt x="101619" y="670328"/>
                      <a:pt x="165453" y="736810"/>
                      <a:pt x="249325" y="800072"/>
                    </a:cubicBezTo>
                    <a:cubicBezTo>
                      <a:pt x="398962" y="912998"/>
                      <a:pt x="557402" y="974112"/>
                      <a:pt x="838000" y="1035084"/>
                    </a:cubicBezTo>
                    <a:cubicBezTo>
                      <a:pt x="1293997" y="1134198"/>
                      <a:pt x="1661257" y="1141283"/>
                      <a:pt x="1773396" y="1145147"/>
                    </a:cubicBezTo>
                    <a:cubicBezTo>
                      <a:pt x="2144234" y="1157814"/>
                      <a:pt x="2446014" y="1115806"/>
                      <a:pt x="2657267" y="1072940"/>
                    </a:cubicBezTo>
                    <a:cubicBezTo>
                      <a:pt x="3050218" y="993148"/>
                      <a:pt x="3210161" y="893676"/>
                      <a:pt x="3289381" y="837427"/>
                    </a:cubicBezTo>
                    <a:cubicBezTo>
                      <a:pt x="3395365" y="762143"/>
                      <a:pt x="3608121" y="668825"/>
                      <a:pt x="3618641" y="454137"/>
                    </a:cubicBezTo>
                    <a:cubicBezTo>
                      <a:pt x="3626012" y="302782"/>
                      <a:pt x="3633454" y="151355"/>
                      <a:pt x="3640825" y="0"/>
                    </a:cubicBezTo>
                    <a:cubicBezTo>
                      <a:pt x="3410894" y="160444"/>
                      <a:pt x="2739779" y="584167"/>
                      <a:pt x="1784918" y="577726"/>
                    </a:cubicBezTo>
                    <a:cubicBezTo>
                      <a:pt x="876286" y="571572"/>
                      <a:pt x="234940" y="179622"/>
                      <a:pt x="0" y="19394"/>
                    </a:cubicBezTo>
                    <a:close/>
                  </a:path>
                </a:pathLst>
              </a:custGeom>
              <a:solidFill>
                <a:srgbClr val="F29B26"/>
              </a:solidFill>
              <a:ln w="71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62C5F9B-3CC9-40E1-B540-D1CE7BCDEA0B}"/>
                  </a:ext>
                </a:extLst>
              </p:cNvPr>
              <p:cNvSpPr/>
              <p:nvPr/>
            </p:nvSpPr>
            <p:spPr>
              <a:xfrm>
                <a:off x="2747151" y="4437808"/>
                <a:ext cx="3649985" cy="1260935"/>
              </a:xfrm>
              <a:custGeom>
                <a:avLst/>
                <a:gdLst>
                  <a:gd name="connsiteX0" fmla="*/ 1824921 w 3649985"/>
                  <a:gd name="connsiteY0" fmla="*/ 0 h 1260935"/>
                  <a:gd name="connsiteX1" fmla="*/ 0 w 3649985"/>
                  <a:gd name="connsiteY1" fmla="*/ 630396 h 1260935"/>
                  <a:gd name="connsiteX2" fmla="*/ 1824921 w 3649985"/>
                  <a:gd name="connsiteY2" fmla="*/ 1260936 h 1260935"/>
                  <a:gd name="connsiteX3" fmla="*/ 3649985 w 3649985"/>
                  <a:gd name="connsiteY3" fmla="*/ 630396 h 1260935"/>
                  <a:gd name="connsiteX4" fmla="*/ 1824921 w 3649985"/>
                  <a:gd name="connsiteY4" fmla="*/ 0 h 1260935"/>
                  <a:gd name="connsiteX5" fmla="*/ 1827354 w 3649985"/>
                  <a:gd name="connsiteY5" fmla="*/ 1180714 h 1260935"/>
                  <a:gd name="connsiteX6" fmla="*/ 206387 w 3649985"/>
                  <a:gd name="connsiteY6" fmla="*/ 630396 h 1260935"/>
                  <a:gd name="connsiteX7" fmla="*/ 1827354 w 3649985"/>
                  <a:gd name="connsiteY7" fmla="*/ 80222 h 1260935"/>
                  <a:gd name="connsiteX8" fmla="*/ 3448322 w 3649985"/>
                  <a:gd name="connsiteY8" fmla="*/ 630396 h 1260935"/>
                  <a:gd name="connsiteX9" fmla="*/ 1827354 w 3649985"/>
                  <a:gd name="connsiteY9" fmla="*/ 1180714 h 1260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49985" h="1260935">
                    <a:moveTo>
                      <a:pt x="1824921" y="0"/>
                    </a:moveTo>
                    <a:cubicBezTo>
                      <a:pt x="817032" y="0"/>
                      <a:pt x="0" y="282315"/>
                      <a:pt x="0" y="630396"/>
                    </a:cubicBezTo>
                    <a:cubicBezTo>
                      <a:pt x="0" y="978692"/>
                      <a:pt x="817032" y="1260936"/>
                      <a:pt x="1824921" y="1260936"/>
                    </a:cubicBezTo>
                    <a:cubicBezTo>
                      <a:pt x="2832954" y="1260936"/>
                      <a:pt x="3649985" y="978621"/>
                      <a:pt x="3649985" y="630396"/>
                    </a:cubicBezTo>
                    <a:cubicBezTo>
                      <a:pt x="3649985" y="282315"/>
                      <a:pt x="2832954" y="0"/>
                      <a:pt x="1824921" y="0"/>
                    </a:cubicBezTo>
                    <a:close/>
                    <a:moveTo>
                      <a:pt x="1827354" y="1180714"/>
                    </a:moveTo>
                    <a:cubicBezTo>
                      <a:pt x="872135" y="1180714"/>
                      <a:pt x="206387" y="890741"/>
                      <a:pt x="206387" y="630396"/>
                    </a:cubicBezTo>
                    <a:cubicBezTo>
                      <a:pt x="206387" y="370266"/>
                      <a:pt x="872063" y="80222"/>
                      <a:pt x="1827354" y="80222"/>
                    </a:cubicBezTo>
                    <a:cubicBezTo>
                      <a:pt x="2782573" y="80222"/>
                      <a:pt x="3448322" y="370194"/>
                      <a:pt x="3448322" y="630396"/>
                    </a:cubicBezTo>
                    <a:cubicBezTo>
                      <a:pt x="3448250" y="890741"/>
                      <a:pt x="2782573" y="1180714"/>
                      <a:pt x="1827354" y="1180714"/>
                    </a:cubicBezTo>
                    <a:close/>
                  </a:path>
                </a:pathLst>
              </a:custGeom>
              <a:solidFill>
                <a:srgbClr val="F29B26">
                  <a:lumMod val="75000"/>
                </a:srgbClr>
              </a:solidFill>
              <a:ln w="71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aphic 1">
              <a:extLst>
                <a:ext uri="{FF2B5EF4-FFF2-40B4-BE49-F238E27FC236}">
                  <a16:creationId xmlns:a16="http://schemas.microsoft.com/office/drawing/2014/main" id="{A492DF1F-14AA-4018-A43E-21C1A922D04B}"/>
                </a:ext>
              </a:extLst>
            </p:cNvPr>
            <p:cNvGrpSpPr/>
            <p:nvPr/>
          </p:nvGrpSpPr>
          <p:grpSpPr>
            <a:xfrm>
              <a:off x="3251453" y="3967855"/>
              <a:ext cx="2641380" cy="1442060"/>
              <a:chOff x="3251453" y="3967855"/>
              <a:chExt cx="2641380" cy="1442060"/>
            </a:xfrm>
            <a:solidFill>
              <a:srgbClr val="1EA185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C291665-5A0A-4A6E-8484-CD8B9F2BC5C4}"/>
                  </a:ext>
                </a:extLst>
              </p:cNvPr>
              <p:cNvSpPr/>
              <p:nvPr/>
            </p:nvSpPr>
            <p:spPr>
              <a:xfrm>
                <a:off x="3251453" y="4421706"/>
                <a:ext cx="2641380" cy="988210"/>
              </a:xfrm>
              <a:custGeom>
                <a:avLst/>
                <a:gdLst>
                  <a:gd name="connsiteX0" fmla="*/ 0 w 2641380"/>
                  <a:gd name="connsiteY0" fmla="*/ 0 h 988210"/>
                  <a:gd name="connsiteX1" fmla="*/ 0 w 2641380"/>
                  <a:gd name="connsiteY1" fmla="*/ 453278 h 988210"/>
                  <a:gd name="connsiteX2" fmla="*/ 83299 w 2641380"/>
                  <a:gd name="connsiteY2" fmla="*/ 652366 h 988210"/>
                  <a:gd name="connsiteX3" fmla="*/ 117005 w 2641380"/>
                  <a:gd name="connsiteY3" fmla="*/ 685571 h 988210"/>
                  <a:gd name="connsiteX4" fmla="*/ 651221 w 2641380"/>
                  <a:gd name="connsiteY4" fmla="*/ 933178 h 988210"/>
                  <a:gd name="connsiteX5" fmla="*/ 1109795 w 2641380"/>
                  <a:gd name="connsiteY5" fmla="*/ 988210 h 988210"/>
                  <a:gd name="connsiteX6" fmla="*/ 1485499 w 2641380"/>
                  <a:gd name="connsiteY6" fmla="*/ 988210 h 988210"/>
                  <a:gd name="connsiteX7" fmla="*/ 1986867 w 2641380"/>
                  <a:gd name="connsiteY7" fmla="*/ 930173 h 988210"/>
                  <a:gd name="connsiteX8" fmla="*/ 2166705 w 2641380"/>
                  <a:gd name="connsiteY8" fmla="*/ 878147 h 988210"/>
                  <a:gd name="connsiteX9" fmla="*/ 2590857 w 2641380"/>
                  <a:gd name="connsiteY9" fmla="*/ 612219 h 988210"/>
                  <a:gd name="connsiteX10" fmla="*/ 2591430 w 2641380"/>
                  <a:gd name="connsiteY10" fmla="*/ 611361 h 988210"/>
                  <a:gd name="connsiteX11" fmla="*/ 2633151 w 2641380"/>
                  <a:gd name="connsiteY11" fmla="*/ 478612 h 988210"/>
                  <a:gd name="connsiteX12" fmla="*/ 2641380 w 2641380"/>
                  <a:gd name="connsiteY12" fmla="*/ 72 h 988210"/>
                  <a:gd name="connsiteX13" fmla="*/ 1361982 w 2641380"/>
                  <a:gd name="connsiteY13" fmla="*/ 447196 h 988210"/>
                  <a:gd name="connsiteX14" fmla="*/ 0 w 2641380"/>
                  <a:gd name="connsiteY14" fmla="*/ 0 h 98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41380" h="988210">
                    <a:moveTo>
                      <a:pt x="0" y="0"/>
                    </a:moveTo>
                    <a:lnTo>
                      <a:pt x="0" y="453278"/>
                    </a:lnTo>
                    <a:cubicBezTo>
                      <a:pt x="0" y="528133"/>
                      <a:pt x="29985" y="599839"/>
                      <a:pt x="83299" y="652366"/>
                    </a:cubicBezTo>
                    <a:lnTo>
                      <a:pt x="117005" y="685571"/>
                    </a:lnTo>
                    <a:cubicBezTo>
                      <a:pt x="275159" y="841005"/>
                      <a:pt x="459934" y="887521"/>
                      <a:pt x="651221" y="933178"/>
                    </a:cubicBezTo>
                    <a:cubicBezTo>
                      <a:pt x="759424" y="959012"/>
                      <a:pt x="916146" y="986850"/>
                      <a:pt x="1109795" y="988210"/>
                    </a:cubicBezTo>
                    <a:lnTo>
                      <a:pt x="1485499" y="988210"/>
                    </a:lnTo>
                    <a:cubicBezTo>
                      <a:pt x="1654316" y="988210"/>
                      <a:pt x="1822774" y="969890"/>
                      <a:pt x="1986867" y="930173"/>
                    </a:cubicBezTo>
                    <a:cubicBezTo>
                      <a:pt x="2055711" y="913499"/>
                      <a:pt x="2115895" y="895322"/>
                      <a:pt x="2166705" y="878147"/>
                    </a:cubicBezTo>
                    <a:cubicBezTo>
                      <a:pt x="2449020" y="782825"/>
                      <a:pt x="2541765" y="684999"/>
                      <a:pt x="2590857" y="612219"/>
                    </a:cubicBezTo>
                    <a:lnTo>
                      <a:pt x="2591430" y="611361"/>
                    </a:lnTo>
                    <a:cubicBezTo>
                      <a:pt x="2617836" y="572073"/>
                      <a:pt x="2632363" y="525986"/>
                      <a:pt x="2633151" y="478612"/>
                    </a:cubicBezTo>
                    <a:lnTo>
                      <a:pt x="2641380" y="72"/>
                    </a:lnTo>
                    <a:cubicBezTo>
                      <a:pt x="2491027" y="114787"/>
                      <a:pt x="2031737" y="434457"/>
                      <a:pt x="1361982" y="447196"/>
                    </a:cubicBezTo>
                    <a:cubicBezTo>
                      <a:pt x="641703" y="460721"/>
                      <a:pt x="144915" y="110493"/>
                      <a:pt x="0" y="0"/>
                    </a:cubicBezTo>
                    <a:close/>
                  </a:path>
                </a:pathLst>
              </a:custGeom>
              <a:solidFill>
                <a:srgbClr val="9BBB5C"/>
              </a:solidFill>
              <a:ln w="71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86BD9B0-09FD-4673-81A3-DA0995FAD2A7}"/>
                  </a:ext>
                </a:extLst>
              </p:cNvPr>
              <p:cNvSpPr/>
              <p:nvPr/>
            </p:nvSpPr>
            <p:spPr>
              <a:xfrm>
                <a:off x="3251453" y="3967855"/>
                <a:ext cx="2641380" cy="907844"/>
              </a:xfrm>
              <a:custGeom>
                <a:avLst/>
                <a:gdLst>
                  <a:gd name="connsiteX0" fmla="*/ 2144520 w 2641380"/>
                  <a:gd name="connsiteY0" fmla="*/ 693944 h 907844"/>
                  <a:gd name="connsiteX1" fmla="*/ 1320762 w 2641380"/>
                  <a:gd name="connsiteY1" fmla="*/ 822972 h 907844"/>
                  <a:gd name="connsiteX2" fmla="*/ 485768 w 2641380"/>
                  <a:gd name="connsiteY2" fmla="*/ 689435 h 907844"/>
                  <a:gd name="connsiteX3" fmla="*/ 222560 w 2641380"/>
                  <a:gd name="connsiteY3" fmla="*/ 442472 h 907844"/>
                  <a:gd name="connsiteX4" fmla="*/ 455783 w 2641380"/>
                  <a:gd name="connsiteY4" fmla="*/ 208033 h 907844"/>
                  <a:gd name="connsiteX5" fmla="*/ 1280186 w 2641380"/>
                  <a:gd name="connsiteY5" fmla="*/ 62116 h 907844"/>
                  <a:gd name="connsiteX6" fmla="*/ 1320762 w 2641380"/>
                  <a:gd name="connsiteY6" fmla="*/ 61830 h 907844"/>
                  <a:gd name="connsiteX7" fmla="*/ 1389963 w 2641380"/>
                  <a:gd name="connsiteY7" fmla="*/ 62617 h 907844"/>
                  <a:gd name="connsiteX8" fmla="*/ 2178155 w 2641380"/>
                  <a:gd name="connsiteY8" fmla="*/ 204669 h 907844"/>
                  <a:gd name="connsiteX9" fmla="*/ 2144520 w 2641380"/>
                  <a:gd name="connsiteY9" fmla="*/ 693944 h 907844"/>
                  <a:gd name="connsiteX10" fmla="*/ 1320690 w 2641380"/>
                  <a:gd name="connsiteY10" fmla="*/ 0 h 907844"/>
                  <a:gd name="connsiteX11" fmla="*/ 0 w 2641380"/>
                  <a:gd name="connsiteY11" fmla="*/ 453851 h 907844"/>
                  <a:gd name="connsiteX12" fmla="*/ 1320690 w 2641380"/>
                  <a:gd name="connsiteY12" fmla="*/ 907845 h 907844"/>
                  <a:gd name="connsiteX13" fmla="*/ 2641380 w 2641380"/>
                  <a:gd name="connsiteY13" fmla="*/ 453851 h 907844"/>
                  <a:gd name="connsiteX14" fmla="*/ 1320690 w 2641380"/>
                  <a:gd name="connsiteY14" fmla="*/ 0 h 907844"/>
                  <a:gd name="connsiteX15" fmla="*/ 455640 w 2641380"/>
                  <a:gd name="connsiteY15" fmla="*/ 207961 h 907844"/>
                  <a:gd name="connsiteX16" fmla="*/ 222417 w 2641380"/>
                  <a:gd name="connsiteY16" fmla="*/ 442401 h 907844"/>
                  <a:gd name="connsiteX17" fmla="*/ 485625 w 2641380"/>
                  <a:gd name="connsiteY17" fmla="*/ 689364 h 907844"/>
                  <a:gd name="connsiteX18" fmla="*/ 455640 w 2641380"/>
                  <a:gd name="connsiteY18" fmla="*/ 207961 h 907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41380" h="907844">
                    <a:moveTo>
                      <a:pt x="2144520" y="693944"/>
                    </a:moveTo>
                    <a:cubicBezTo>
                      <a:pt x="1943286" y="773092"/>
                      <a:pt x="1648734" y="822972"/>
                      <a:pt x="1320762" y="822972"/>
                    </a:cubicBezTo>
                    <a:cubicBezTo>
                      <a:pt x="986635" y="822972"/>
                      <a:pt x="687145" y="771303"/>
                      <a:pt x="485768" y="689435"/>
                    </a:cubicBezTo>
                    <a:cubicBezTo>
                      <a:pt x="321746" y="623025"/>
                      <a:pt x="222560" y="536649"/>
                      <a:pt x="222560" y="442472"/>
                    </a:cubicBezTo>
                    <a:cubicBezTo>
                      <a:pt x="222560" y="354021"/>
                      <a:pt x="309723" y="272511"/>
                      <a:pt x="455783" y="208033"/>
                    </a:cubicBezTo>
                    <a:cubicBezTo>
                      <a:pt x="649145" y="122515"/>
                      <a:pt x="945630" y="66339"/>
                      <a:pt x="1280186" y="62116"/>
                    </a:cubicBezTo>
                    <a:cubicBezTo>
                      <a:pt x="1293639" y="61973"/>
                      <a:pt x="1307165" y="61830"/>
                      <a:pt x="1320762" y="61830"/>
                    </a:cubicBezTo>
                    <a:cubicBezTo>
                      <a:pt x="1344020" y="61830"/>
                      <a:pt x="1367134" y="62116"/>
                      <a:pt x="1389963" y="62617"/>
                    </a:cubicBezTo>
                    <a:cubicBezTo>
                      <a:pt x="1708560" y="69344"/>
                      <a:pt x="1990374" y="123303"/>
                      <a:pt x="2178155" y="204669"/>
                    </a:cubicBezTo>
                    <a:lnTo>
                      <a:pt x="2144520" y="693944"/>
                    </a:lnTo>
                    <a:close/>
                    <a:moveTo>
                      <a:pt x="1320690" y="0"/>
                    </a:moveTo>
                    <a:cubicBezTo>
                      <a:pt x="591251" y="0"/>
                      <a:pt x="0" y="203167"/>
                      <a:pt x="0" y="453851"/>
                    </a:cubicBezTo>
                    <a:cubicBezTo>
                      <a:pt x="0" y="704535"/>
                      <a:pt x="591251" y="907845"/>
                      <a:pt x="1320690" y="907845"/>
                    </a:cubicBezTo>
                    <a:cubicBezTo>
                      <a:pt x="2050129" y="907845"/>
                      <a:pt x="2641380" y="704535"/>
                      <a:pt x="2641380" y="453851"/>
                    </a:cubicBezTo>
                    <a:cubicBezTo>
                      <a:pt x="2641380" y="203167"/>
                      <a:pt x="2050129" y="0"/>
                      <a:pt x="1320690" y="0"/>
                    </a:cubicBezTo>
                    <a:close/>
                    <a:moveTo>
                      <a:pt x="455640" y="207961"/>
                    </a:moveTo>
                    <a:cubicBezTo>
                      <a:pt x="309580" y="272511"/>
                      <a:pt x="222417" y="354021"/>
                      <a:pt x="222417" y="442401"/>
                    </a:cubicBezTo>
                    <a:cubicBezTo>
                      <a:pt x="222417" y="536577"/>
                      <a:pt x="321603" y="622954"/>
                      <a:pt x="485625" y="689364"/>
                    </a:cubicBezTo>
                    <a:lnTo>
                      <a:pt x="455640" y="207961"/>
                    </a:lnTo>
                    <a:close/>
                  </a:path>
                </a:pathLst>
              </a:custGeom>
              <a:solidFill>
                <a:srgbClr val="9BBB5C">
                  <a:lumMod val="75000"/>
                </a:srgbClr>
              </a:solidFill>
              <a:ln w="71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2183610-9A47-4CB9-9CA3-7F707573AF22}"/>
                  </a:ext>
                </a:extLst>
              </p:cNvPr>
              <p:cNvSpPr/>
              <p:nvPr/>
            </p:nvSpPr>
            <p:spPr>
              <a:xfrm>
                <a:off x="3473942" y="4029685"/>
                <a:ext cx="2196474" cy="632113"/>
              </a:xfrm>
              <a:custGeom>
                <a:avLst/>
                <a:gdLst>
                  <a:gd name="connsiteX0" fmla="*/ 2196475 w 2196474"/>
                  <a:gd name="connsiteY0" fmla="*/ 380642 h 632113"/>
                  <a:gd name="connsiteX1" fmla="*/ 1922032 w 2196474"/>
                  <a:gd name="connsiteY1" fmla="*/ 632114 h 632113"/>
                  <a:gd name="connsiteX2" fmla="*/ 1118955 w 2196474"/>
                  <a:gd name="connsiteY2" fmla="*/ 478039 h 632113"/>
                  <a:gd name="connsiteX3" fmla="*/ 263709 w 2196474"/>
                  <a:gd name="connsiteY3" fmla="*/ 627605 h 632113"/>
                  <a:gd name="connsiteX4" fmla="*/ 263208 w 2196474"/>
                  <a:gd name="connsiteY4" fmla="*/ 627605 h 632113"/>
                  <a:gd name="connsiteX5" fmla="*/ 0 w 2196474"/>
                  <a:gd name="connsiteY5" fmla="*/ 380642 h 632113"/>
                  <a:gd name="connsiteX6" fmla="*/ 233223 w 2196474"/>
                  <a:gd name="connsiteY6" fmla="*/ 146203 h 632113"/>
                  <a:gd name="connsiteX7" fmla="*/ 615654 w 2196474"/>
                  <a:gd name="connsiteY7" fmla="*/ 39002 h 632113"/>
                  <a:gd name="connsiteX8" fmla="*/ 1057697 w 2196474"/>
                  <a:gd name="connsiteY8" fmla="*/ 286 h 632113"/>
                  <a:gd name="connsiteX9" fmla="*/ 1098273 w 2196474"/>
                  <a:gd name="connsiteY9" fmla="*/ 0 h 632113"/>
                  <a:gd name="connsiteX10" fmla="*/ 1167474 w 2196474"/>
                  <a:gd name="connsiteY10" fmla="*/ 787 h 632113"/>
                  <a:gd name="connsiteX11" fmla="*/ 1600429 w 2196474"/>
                  <a:gd name="connsiteY11" fmla="*/ 41292 h 632113"/>
                  <a:gd name="connsiteX12" fmla="*/ 1955666 w 2196474"/>
                  <a:gd name="connsiteY12" fmla="*/ 142839 h 632113"/>
                  <a:gd name="connsiteX13" fmla="*/ 2196475 w 2196474"/>
                  <a:gd name="connsiteY13" fmla="*/ 380642 h 632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96474" h="632113">
                    <a:moveTo>
                      <a:pt x="2196475" y="380642"/>
                    </a:moveTo>
                    <a:cubicBezTo>
                      <a:pt x="2196475" y="476966"/>
                      <a:pt x="2092780" y="565060"/>
                      <a:pt x="1922032" y="632114"/>
                    </a:cubicBezTo>
                    <a:cubicBezTo>
                      <a:pt x="1746918" y="565203"/>
                      <a:pt x="1468324" y="482834"/>
                      <a:pt x="1118955" y="478039"/>
                    </a:cubicBezTo>
                    <a:cubicBezTo>
                      <a:pt x="742750" y="472887"/>
                      <a:pt x="444261" y="559692"/>
                      <a:pt x="263709" y="627605"/>
                    </a:cubicBezTo>
                    <a:lnTo>
                      <a:pt x="263208" y="627605"/>
                    </a:lnTo>
                    <a:cubicBezTo>
                      <a:pt x="99186" y="561195"/>
                      <a:pt x="0" y="474819"/>
                      <a:pt x="0" y="380642"/>
                    </a:cubicBezTo>
                    <a:cubicBezTo>
                      <a:pt x="0" y="292191"/>
                      <a:pt x="87163" y="210681"/>
                      <a:pt x="233223" y="146203"/>
                    </a:cubicBezTo>
                    <a:cubicBezTo>
                      <a:pt x="384864" y="88523"/>
                      <a:pt x="516611" y="57107"/>
                      <a:pt x="615654" y="39002"/>
                    </a:cubicBezTo>
                    <a:cubicBezTo>
                      <a:pt x="615654" y="39002"/>
                      <a:pt x="806870" y="4079"/>
                      <a:pt x="1057697" y="286"/>
                    </a:cubicBezTo>
                    <a:cubicBezTo>
                      <a:pt x="1078093" y="0"/>
                      <a:pt x="1098273" y="0"/>
                      <a:pt x="1098273" y="0"/>
                    </a:cubicBezTo>
                    <a:cubicBezTo>
                      <a:pt x="1098273" y="0"/>
                      <a:pt x="1132623" y="0"/>
                      <a:pt x="1167474" y="787"/>
                    </a:cubicBezTo>
                    <a:cubicBezTo>
                      <a:pt x="1418731" y="6727"/>
                      <a:pt x="1600429" y="41292"/>
                      <a:pt x="1600429" y="41292"/>
                    </a:cubicBezTo>
                    <a:cubicBezTo>
                      <a:pt x="1692745" y="58825"/>
                      <a:pt x="1815046" y="88809"/>
                      <a:pt x="1955666" y="142839"/>
                    </a:cubicBezTo>
                    <a:cubicBezTo>
                      <a:pt x="2106234" y="207818"/>
                      <a:pt x="2196475" y="290616"/>
                      <a:pt x="2196475" y="380642"/>
                    </a:cubicBezTo>
                    <a:close/>
                  </a:path>
                </a:pathLst>
              </a:custGeom>
              <a:solidFill>
                <a:srgbClr val="9BBB5C">
                  <a:lumMod val="50000"/>
                </a:srgbClr>
              </a:solidFill>
              <a:ln w="71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aphic 1">
              <a:extLst>
                <a:ext uri="{FF2B5EF4-FFF2-40B4-BE49-F238E27FC236}">
                  <a16:creationId xmlns:a16="http://schemas.microsoft.com/office/drawing/2014/main" id="{56153FE9-AB90-4102-AD67-255EF75F588F}"/>
                </a:ext>
              </a:extLst>
            </p:cNvPr>
            <p:cNvGrpSpPr/>
            <p:nvPr/>
          </p:nvGrpSpPr>
          <p:grpSpPr>
            <a:xfrm>
              <a:off x="3730709" y="3415248"/>
              <a:ext cx="1682869" cy="1106724"/>
              <a:chOff x="3730709" y="3415248"/>
              <a:chExt cx="1682869" cy="1106724"/>
            </a:xfrm>
            <a:solidFill>
              <a:srgbClr val="1EA185"/>
            </a:solidFill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94E2ED0-88D0-40D5-B110-C16D42DA26AC}"/>
                  </a:ext>
                </a:extLst>
              </p:cNvPr>
              <p:cNvSpPr/>
              <p:nvPr/>
            </p:nvSpPr>
            <p:spPr>
              <a:xfrm>
                <a:off x="3730709" y="3705291"/>
                <a:ext cx="1682869" cy="816680"/>
              </a:xfrm>
              <a:custGeom>
                <a:avLst/>
                <a:gdLst>
                  <a:gd name="connsiteX0" fmla="*/ 0 w 1682869"/>
                  <a:gd name="connsiteY0" fmla="*/ 0 h 816680"/>
                  <a:gd name="connsiteX1" fmla="*/ 5725 w 1682869"/>
                  <a:gd name="connsiteY1" fmla="*/ 522766 h 816680"/>
                  <a:gd name="connsiteX2" fmla="*/ 161445 w 1682869"/>
                  <a:gd name="connsiteY2" fmla="*/ 696377 h 816680"/>
                  <a:gd name="connsiteX3" fmla="*/ 677699 w 1682869"/>
                  <a:gd name="connsiteY3" fmla="*/ 807657 h 816680"/>
                  <a:gd name="connsiteX4" fmla="*/ 1229233 w 1682869"/>
                  <a:gd name="connsiteY4" fmla="*/ 786546 h 816680"/>
                  <a:gd name="connsiteX5" fmla="*/ 1245621 w 1682869"/>
                  <a:gd name="connsiteY5" fmla="*/ 783612 h 816680"/>
                  <a:gd name="connsiteX6" fmla="*/ 1269380 w 1682869"/>
                  <a:gd name="connsiteY6" fmla="*/ 779104 h 816680"/>
                  <a:gd name="connsiteX7" fmla="*/ 1680579 w 1682869"/>
                  <a:gd name="connsiteY7" fmla="*/ 505519 h 816680"/>
                  <a:gd name="connsiteX8" fmla="*/ 1682869 w 1682869"/>
                  <a:gd name="connsiteY8" fmla="*/ 0 h 816680"/>
                  <a:gd name="connsiteX9" fmla="*/ 848305 w 1682869"/>
                  <a:gd name="connsiteY9" fmla="*/ 291189 h 816680"/>
                  <a:gd name="connsiteX10" fmla="*/ 0 w 1682869"/>
                  <a:gd name="connsiteY10" fmla="*/ 0 h 81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2869" h="816680">
                    <a:moveTo>
                      <a:pt x="0" y="0"/>
                    </a:moveTo>
                    <a:cubicBezTo>
                      <a:pt x="0" y="0"/>
                      <a:pt x="5725" y="521836"/>
                      <a:pt x="5725" y="522766"/>
                    </a:cubicBezTo>
                    <a:cubicBezTo>
                      <a:pt x="6727" y="612720"/>
                      <a:pt x="86090" y="666249"/>
                      <a:pt x="161445" y="696377"/>
                    </a:cubicBezTo>
                    <a:cubicBezTo>
                      <a:pt x="323750" y="761285"/>
                      <a:pt x="504231" y="791842"/>
                      <a:pt x="677699" y="807657"/>
                    </a:cubicBezTo>
                    <a:cubicBezTo>
                      <a:pt x="861401" y="824403"/>
                      <a:pt x="1047464" y="818105"/>
                      <a:pt x="1229233" y="786546"/>
                    </a:cubicBezTo>
                    <a:cubicBezTo>
                      <a:pt x="1234672" y="785616"/>
                      <a:pt x="1240111" y="784614"/>
                      <a:pt x="1245621" y="783612"/>
                    </a:cubicBezTo>
                    <a:cubicBezTo>
                      <a:pt x="1253564" y="782181"/>
                      <a:pt x="1261436" y="780678"/>
                      <a:pt x="1269380" y="779104"/>
                    </a:cubicBezTo>
                    <a:cubicBezTo>
                      <a:pt x="1422095" y="749334"/>
                      <a:pt x="1674353" y="704607"/>
                      <a:pt x="1680579" y="505519"/>
                    </a:cubicBezTo>
                    <a:lnTo>
                      <a:pt x="1682869" y="0"/>
                    </a:lnTo>
                    <a:cubicBezTo>
                      <a:pt x="1593487" y="70203"/>
                      <a:pt x="1292065" y="288899"/>
                      <a:pt x="848305" y="291189"/>
                    </a:cubicBezTo>
                    <a:cubicBezTo>
                      <a:pt x="396100" y="293407"/>
                      <a:pt x="88380" y="69416"/>
                      <a:pt x="0" y="0"/>
                    </a:cubicBezTo>
                    <a:close/>
                  </a:path>
                </a:pathLst>
              </a:custGeom>
              <a:solidFill>
                <a:srgbClr val="1EA185"/>
              </a:solidFill>
              <a:ln w="71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0C948A4-F588-44FD-852E-7994C5464C63}"/>
                  </a:ext>
                </a:extLst>
              </p:cNvPr>
              <p:cNvSpPr/>
              <p:nvPr/>
            </p:nvSpPr>
            <p:spPr>
              <a:xfrm>
                <a:off x="3730709" y="3415248"/>
                <a:ext cx="1682869" cy="580087"/>
              </a:xfrm>
              <a:custGeom>
                <a:avLst/>
                <a:gdLst>
                  <a:gd name="connsiteX0" fmla="*/ 1682869 w 1682869"/>
                  <a:gd name="connsiteY0" fmla="*/ 290044 h 580087"/>
                  <a:gd name="connsiteX1" fmla="*/ 841435 w 1682869"/>
                  <a:gd name="connsiteY1" fmla="*/ 580088 h 580087"/>
                  <a:gd name="connsiteX2" fmla="*/ 0 w 1682869"/>
                  <a:gd name="connsiteY2" fmla="*/ 290044 h 580087"/>
                  <a:gd name="connsiteX3" fmla="*/ 841435 w 1682869"/>
                  <a:gd name="connsiteY3" fmla="*/ 0 h 580087"/>
                  <a:gd name="connsiteX4" fmla="*/ 1682869 w 1682869"/>
                  <a:gd name="connsiteY4" fmla="*/ 290044 h 58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2869" h="580087">
                    <a:moveTo>
                      <a:pt x="1682869" y="290044"/>
                    </a:moveTo>
                    <a:cubicBezTo>
                      <a:pt x="1682869" y="450231"/>
                      <a:pt x="1306146" y="580088"/>
                      <a:pt x="841435" y="580088"/>
                    </a:cubicBezTo>
                    <a:cubicBezTo>
                      <a:pt x="376723" y="580088"/>
                      <a:pt x="0" y="450231"/>
                      <a:pt x="0" y="290044"/>
                    </a:cubicBezTo>
                    <a:cubicBezTo>
                      <a:pt x="0" y="129857"/>
                      <a:pt x="376723" y="0"/>
                      <a:pt x="841435" y="0"/>
                    </a:cubicBezTo>
                    <a:cubicBezTo>
                      <a:pt x="1306146" y="0"/>
                      <a:pt x="1682869" y="129857"/>
                      <a:pt x="1682869" y="290044"/>
                    </a:cubicBezTo>
                    <a:close/>
                  </a:path>
                </a:pathLst>
              </a:custGeom>
              <a:solidFill>
                <a:srgbClr val="1EA185">
                  <a:lumMod val="75000"/>
                </a:srgbClr>
              </a:solidFill>
              <a:ln w="71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4E9B33F-98F9-44DE-9139-450544711B68}"/>
                  </a:ext>
                </a:extLst>
              </p:cNvPr>
              <p:cNvSpPr/>
              <p:nvPr/>
            </p:nvSpPr>
            <p:spPr>
              <a:xfrm>
                <a:off x="3932229" y="3486309"/>
                <a:ext cx="1281831" cy="433383"/>
              </a:xfrm>
              <a:custGeom>
                <a:avLst/>
                <a:gdLst>
                  <a:gd name="connsiteX0" fmla="*/ 1281832 w 1281831"/>
                  <a:gd name="connsiteY0" fmla="*/ 216692 h 433383"/>
                  <a:gd name="connsiteX1" fmla="*/ 640916 w 1281831"/>
                  <a:gd name="connsiteY1" fmla="*/ 433384 h 433383"/>
                  <a:gd name="connsiteX2" fmla="*/ 0 w 1281831"/>
                  <a:gd name="connsiteY2" fmla="*/ 216692 h 433383"/>
                  <a:gd name="connsiteX3" fmla="*/ 640916 w 1281831"/>
                  <a:gd name="connsiteY3" fmla="*/ 0 h 433383"/>
                  <a:gd name="connsiteX4" fmla="*/ 1281832 w 1281831"/>
                  <a:gd name="connsiteY4" fmla="*/ 216692 h 433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1831" h="433383">
                    <a:moveTo>
                      <a:pt x="1281832" y="216692"/>
                    </a:moveTo>
                    <a:cubicBezTo>
                      <a:pt x="1281832" y="336368"/>
                      <a:pt x="994884" y="433384"/>
                      <a:pt x="640916" y="433384"/>
                    </a:cubicBezTo>
                    <a:cubicBezTo>
                      <a:pt x="286948" y="433384"/>
                      <a:pt x="0" y="336368"/>
                      <a:pt x="0" y="216692"/>
                    </a:cubicBezTo>
                    <a:cubicBezTo>
                      <a:pt x="0" y="97016"/>
                      <a:pt x="286948" y="0"/>
                      <a:pt x="640916" y="0"/>
                    </a:cubicBezTo>
                    <a:cubicBezTo>
                      <a:pt x="994884" y="0"/>
                      <a:pt x="1281832" y="97016"/>
                      <a:pt x="1281832" y="216692"/>
                    </a:cubicBezTo>
                    <a:close/>
                  </a:path>
                </a:pathLst>
              </a:custGeom>
              <a:solidFill>
                <a:srgbClr val="1EA185">
                  <a:lumMod val="50000"/>
                </a:srgbClr>
              </a:solidFill>
              <a:ln w="71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0E23FA-1B86-40EE-B98D-213F8E08BFE4}"/>
              </a:ext>
            </a:extLst>
          </p:cNvPr>
          <p:cNvSpPr/>
          <p:nvPr/>
        </p:nvSpPr>
        <p:spPr bwMode="auto">
          <a:xfrm>
            <a:off x="3256843" y="1031556"/>
            <a:ext cx="1387618" cy="621705"/>
          </a:xfrm>
          <a:prstGeom prst="roundRect">
            <a:avLst>
              <a:gd name="adj" fmla="val 50000"/>
            </a:avLst>
          </a:prstGeom>
          <a:solidFill>
            <a:srgbClr val="1EA185"/>
          </a:solidFill>
          <a:ln w="19050">
            <a:solidFill>
              <a:srgbClr val="1EA185">
                <a:lumMod val="75000"/>
              </a:srgb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E17CACA-37FE-4E18-8E38-D57D5134C570}"/>
              </a:ext>
            </a:extLst>
          </p:cNvPr>
          <p:cNvSpPr/>
          <p:nvPr/>
        </p:nvSpPr>
        <p:spPr bwMode="auto">
          <a:xfrm>
            <a:off x="3691120" y="1943560"/>
            <a:ext cx="1387618" cy="621705"/>
          </a:xfrm>
          <a:prstGeom prst="roundRect">
            <a:avLst>
              <a:gd name="adj" fmla="val 50000"/>
            </a:avLst>
          </a:prstGeom>
          <a:solidFill>
            <a:srgbClr val="9BBB5C"/>
          </a:solidFill>
          <a:ln w="19050">
            <a:solidFill>
              <a:srgbClr val="9BBB5C">
                <a:lumMod val="75000"/>
              </a:srgb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1C66EA3-6BD6-4514-AA7A-43B3FC343F3D}"/>
              </a:ext>
            </a:extLst>
          </p:cNvPr>
          <p:cNvSpPr/>
          <p:nvPr/>
        </p:nvSpPr>
        <p:spPr bwMode="auto">
          <a:xfrm>
            <a:off x="4125399" y="2872204"/>
            <a:ext cx="1387618" cy="621705"/>
          </a:xfrm>
          <a:prstGeom prst="roundRect">
            <a:avLst>
              <a:gd name="adj" fmla="val 50000"/>
            </a:avLst>
          </a:prstGeom>
          <a:solidFill>
            <a:srgbClr val="F29B26"/>
          </a:solidFill>
          <a:ln w="19050">
            <a:solidFill>
              <a:srgbClr val="F29B26">
                <a:lumMod val="75000"/>
              </a:srgb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D697EAF9-43DA-4B7B-8604-C0AD44D2BF93}"/>
              </a:ext>
            </a:extLst>
          </p:cNvPr>
          <p:cNvCxnSpPr>
            <a:cxnSpLocks/>
            <a:stCxn id="63" idx="0"/>
            <a:endCxn id="9" idx="1"/>
          </p:cNvCxnSpPr>
          <p:nvPr/>
        </p:nvCxnSpPr>
        <p:spPr>
          <a:xfrm flipV="1">
            <a:off x="3026680" y="1342409"/>
            <a:ext cx="230162" cy="1051654"/>
          </a:xfrm>
          <a:prstGeom prst="bentConnector3">
            <a:avLst/>
          </a:prstGeom>
          <a:noFill/>
          <a:ln w="22225" cap="flat" cmpd="sng" algn="ctr">
            <a:solidFill>
              <a:srgbClr val="1EA185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C59BEB95-59BA-4089-A13C-5085E412B2B7}"/>
              </a:ext>
            </a:extLst>
          </p:cNvPr>
          <p:cNvCxnSpPr>
            <a:cxnSpLocks/>
            <a:stCxn id="66" idx="13"/>
            <a:endCxn id="10" idx="1"/>
          </p:cNvCxnSpPr>
          <p:nvPr/>
        </p:nvCxnSpPr>
        <p:spPr>
          <a:xfrm flipV="1">
            <a:off x="3460958" y="2254412"/>
            <a:ext cx="230162" cy="788830"/>
          </a:xfrm>
          <a:prstGeom prst="bentConnector3">
            <a:avLst/>
          </a:prstGeom>
          <a:noFill/>
          <a:ln w="22225" cap="flat" cmpd="sng" algn="ctr">
            <a:solidFill>
              <a:srgbClr val="9BBB5C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48F460CA-8721-4A45-BDAB-D3C77B886AD3}"/>
              </a:ext>
            </a:extLst>
          </p:cNvPr>
          <p:cNvCxnSpPr>
            <a:cxnSpLocks/>
            <a:stCxn id="70" idx="3"/>
            <a:endCxn id="11" idx="1"/>
          </p:cNvCxnSpPr>
          <p:nvPr/>
        </p:nvCxnSpPr>
        <p:spPr>
          <a:xfrm flipV="1">
            <a:off x="3917933" y="3183056"/>
            <a:ext cx="207466" cy="446011"/>
          </a:xfrm>
          <a:prstGeom prst="bentConnector3">
            <a:avLst/>
          </a:prstGeom>
          <a:noFill/>
          <a:ln w="22225" cap="flat" cmpd="sng" algn="ctr">
            <a:solidFill>
              <a:srgbClr val="F29B26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CFD501-B303-4DBC-834C-9180DBC336B8}"/>
              </a:ext>
            </a:extLst>
          </p:cNvPr>
          <p:cNvSpPr txBox="1"/>
          <p:nvPr/>
        </p:nvSpPr>
        <p:spPr>
          <a:xfrm>
            <a:off x="3347046" y="1031555"/>
            <a:ext cx="1157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Deep Learning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0D5749-242E-4DD3-9D15-6FC202F24A93}"/>
              </a:ext>
            </a:extLst>
          </p:cNvPr>
          <p:cNvSpPr txBox="1"/>
          <p:nvPr/>
        </p:nvSpPr>
        <p:spPr>
          <a:xfrm>
            <a:off x="3813202" y="1954759"/>
            <a:ext cx="1157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Machine Learning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2AC356-295A-4E70-85DC-DED0F9CE36DF}"/>
              </a:ext>
            </a:extLst>
          </p:cNvPr>
          <p:cNvSpPr txBox="1"/>
          <p:nvPr/>
        </p:nvSpPr>
        <p:spPr>
          <a:xfrm>
            <a:off x="4240246" y="2861526"/>
            <a:ext cx="1157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Artificial Intelligence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F5CE52-EA80-4DAE-8935-FDF7CE1CFDAF}"/>
              </a:ext>
            </a:extLst>
          </p:cNvPr>
          <p:cNvSpPr/>
          <p:nvPr/>
        </p:nvSpPr>
        <p:spPr>
          <a:xfrm>
            <a:off x="4734665" y="1000350"/>
            <a:ext cx="3982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Leverages Neural Nets to solve complex problems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73D870-0217-49D8-83BB-C1E253D5B947}"/>
              </a:ext>
            </a:extLst>
          </p:cNvPr>
          <p:cNvSpPr/>
          <p:nvPr/>
        </p:nvSpPr>
        <p:spPr>
          <a:xfrm>
            <a:off x="5434350" y="2271296"/>
            <a:ext cx="2288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B61254-8825-4E64-B8F9-20B9C2D31EF0}"/>
              </a:ext>
            </a:extLst>
          </p:cNvPr>
          <p:cNvSpPr/>
          <p:nvPr/>
        </p:nvSpPr>
        <p:spPr>
          <a:xfrm>
            <a:off x="5434350" y="2881806"/>
            <a:ext cx="3362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>
                <a:solidFill>
                  <a:schemeClr val="accent4">
                    <a:lumMod val="75000"/>
                  </a:schemeClr>
                </a:solidFill>
                <a:latin typeface="Calibri"/>
                <a:ea typeface="+mn-ea"/>
                <a:cs typeface="+mn-cs"/>
              </a:rPr>
              <a:t>Enables a machine to imitate human behavior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FC57F68-95D7-4D9C-967C-5753CDAE72D9}"/>
              </a:ext>
            </a:extLst>
          </p:cNvPr>
          <p:cNvSpPr/>
          <p:nvPr/>
        </p:nvSpPr>
        <p:spPr>
          <a:xfrm>
            <a:off x="5193585" y="1970674"/>
            <a:ext cx="3362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>
                <a:solidFill>
                  <a:srgbClr val="92D050"/>
                </a:solidFill>
                <a:latin typeface="Calibri"/>
                <a:ea typeface="+mn-ea"/>
                <a:cs typeface="+mn-cs"/>
              </a:rPr>
              <a:t>Teaches a machine to learn tasks by experience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AI ">
            <a:extLst>
              <a:ext uri="{FF2B5EF4-FFF2-40B4-BE49-F238E27FC236}">
                <a16:creationId xmlns:a16="http://schemas.microsoft.com/office/drawing/2014/main" id="{E7740439-C6F5-4EE4-B10F-29F18442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106" y="4240288"/>
            <a:ext cx="435671" cy="43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chine learning ">
            <a:extLst>
              <a:ext uri="{FF2B5EF4-FFF2-40B4-BE49-F238E27FC236}">
                <a16:creationId xmlns:a16="http://schemas.microsoft.com/office/drawing/2014/main" id="{D0071221-6E8C-4349-9700-244256CD7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03" y="3465137"/>
            <a:ext cx="494259" cy="4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ep learning ">
            <a:extLst>
              <a:ext uri="{FF2B5EF4-FFF2-40B4-BE49-F238E27FC236}">
                <a16:creationId xmlns:a16="http://schemas.microsoft.com/office/drawing/2014/main" id="{15255F1B-3E18-451A-9A0E-D0616294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765" y="2658800"/>
            <a:ext cx="446012" cy="44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95;p18">
            <a:extLst>
              <a:ext uri="{FF2B5EF4-FFF2-40B4-BE49-F238E27FC236}">
                <a16:creationId xmlns:a16="http://schemas.microsoft.com/office/drawing/2014/main" id="{266FA247-14DC-403B-B741-7E751B4ABE8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40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3C4DAF-1054-4EC6-8994-DF4C82C4F9DA}"/>
              </a:ext>
            </a:extLst>
          </p:cNvPr>
          <p:cNvSpPr txBox="1"/>
          <p:nvPr/>
        </p:nvSpPr>
        <p:spPr>
          <a:xfrm>
            <a:off x="-42730" y="4496443"/>
            <a:ext cx="640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Photo Credit:</a:t>
            </a:r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https://www.pinatafarm.com/templates/what-the-hell-is-this-meme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87B840-5711-4055-BD78-416DC17D81C7}"/>
              </a:ext>
            </a:extLst>
          </p:cNvPr>
          <p:cNvGrpSpPr/>
          <p:nvPr/>
        </p:nvGrpSpPr>
        <p:grpSpPr>
          <a:xfrm>
            <a:off x="479106" y="708659"/>
            <a:ext cx="7666674" cy="3459481"/>
            <a:chOff x="288606" y="708659"/>
            <a:chExt cx="7666674" cy="3459481"/>
          </a:xfrm>
        </p:grpSpPr>
        <p:pic>
          <p:nvPicPr>
            <p:cNvPr id="1030" name="Picture 6" descr="What the hell is this Meme Template - Piñata Farms - The best meme  generator and meme maker for video &amp; image memes">
              <a:extLst>
                <a:ext uri="{FF2B5EF4-FFF2-40B4-BE49-F238E27FC236}">
                  <a16:creationId xmlns:a16="http://schemas.microsoft.com/office/drawing/2014/main" id="{0B702DF2-1DBE-4211-A399-A401BD3554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699" y="708659"/>
              <a:ext cx="4612641" cy="34594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0E0799-48B1-40EF-BA0E-99C3DF28951C}"/>
                </a:ext>
              </a:extLst>
            </p:cNvPr>
            <p:cNvSpPr txBox="1"/>
            <p:nvPr/>
          </p:nvSpPr>
          <p:spPr>
            <a:xfrm>
              <a:off x="5516880" y="1245974"/>
              <a:ext cx="243840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Computer Science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3A0FA2-4EA1-4A59-98DE-5DC1B0DBAE00}"/>
                </a:ext>
              </a:extLst>
            </p:cNvPr>
            <p:cNvSpPr txBox="1"/>
            <p:nvPr/>
          </p:nvSpPr>
          <p:spPr>
            <a:xfrm>
              <a:off x="5419725" y="3093600"/>
              <a:ext cx="1316355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Statistics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36E590-501E-4CAD-ADD3-3DA95BE4372B}"/>
                </a:ext>
              </a:extLst>
            </p:cNvPr>
            <p:cNvSpPr txBox="1"/>
            <p:nvPr/>
          </p:nvSpPr>
          <p:spPr>
            <a:xfrm>
              <a:off x="288606" y="3093600"/>
              <a:ext cx="238506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Machine Learning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05CDFF-C47C-45B3-BB14-F6A05A53F6A7}"/>
                </a:ext>
              </a:extLst>
            </p:cNvPr>
            <p:cNvSpPr txBox="1"/>
            <p:nvPr/>
          </p:nvSpPr>
          <p:spPr>
            <a:xfrm>
              <a:off x="2704146" y="3603692"/>
              <a:ext cx="2840356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What the hell is this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5706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rrow: Curved Down 45">
            <a:extLst>
              <a:ext uri="{FF2B5EF4-FFF2-40B4-BE49-F238E27FC236}">
                <a16:creationId xmlns:a16="http://schemas.microsoft.com/office/drawing/2014/main" id="{548F7D4C-EE83-4258-8540-4B8CC195C2E2}"/>
              </a:ext>
            </a:extLst>
          </p:cNvPr>
          <p:cNvSpPr/>
          <p:nvPr/>
        </p:nvSpPr>
        <p:spPr bwMode="auto">
          <a:xfrm rot="11093769" flipV="1">
            <a:off x="4509702" y="1195529"/>
            <a:ext cx="946607" cy="433881"/>
          </a:xfrm>
          <a:prstGeom prst="curvedDownArrow">
            <a:avLst/>
          </a:prstGeom>
          <a:solidFill>
            <a:srgbClr val="E7E6E6">
              <a:lumMod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7" name="Arrow: Curved Down 46">
            <a:extLst>
              <a:ext uri="{FF2B5EF4-FFF2-40B4-BE49-F238E27FC236}">
                <a16:creationId xmlns:a16="http://schemas.microsoft.com/office/drawing/2014/main" id="{B412CE3F-EC49-4971-8D27-2FA72D12CABF}"/>
              </a:ext>
            </a:extLst>
          </p:cNvPr>
          <p:cNvSpPr/>
          <p:nvPr/>
        </p:nvSpPr>
        <p:spPr bwMode="auto">
          <a:xfrm rot="11093769" flipV="1">
            <a:off x="2556439" y="1195529"/>
            <a:ext cx="946607" cy="433881"/>
          </a:xfrm>
          <a:prstGeom prst="curvedDownArrow">
            <a:avLst/>
          </a:prstGeom>
          <a:solidFill>
            <a:srgbClr val="E7E6E6">
              <a:lumMod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8" name="Arrow: Curved Down 47">
            <a:extLst>
              <a:ext uri="{FF2B5EF4-FFF2-40B4-BE49-F238E27FC236}">
                <a16:creationId xmlns:a16="http://schemas.microsoft.com/office/drawing/2014/main" id="{04877129-4D14-4A60-AE5F-3B998778AF5B}"/>
              </a:ext>
            </a:extLst>
          </p:cNvPr>
          <p:cNvSpPr/>
          <p:nvPr/>
        </p:nvSpPr>
        <p:spPr bwMode="auto">
          <a:xfrm rot="11174163" flipH="1">
            <a:off x="4509702" y="2404075"/>
            <a:ext cx="946607" cy="433881"/>
          </a:xfrm>
          <a:prstGeom prst="curvedDownArrow">
            <a:avLst/>
          </a:prstGeom>
          <a:solidFill>
            <a:srgbClr val="E7E6E6">
              <a:lumMod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9" name="Arrow: Curved Down 48">
            <a:extLst>
              <a:ext uri="{FF2B5EF4-FFF2-40B4-BE49-F238E27FC236}">
                <a16:creationId xmlns:a16="http://schemas.microsoft.com/office/drawing/2014/main" id="{0F235437-66D0-4B7A-BA79-6E5A3BD9C833}"/>
              </a:ext>
            </a:extLst>
          </p:cNvPr>
          <p:cNvSpPr/>
          <p:nvPr/>
        </p:nvSpPr>
        <p:spPr bwMode="auto">
          <a:xfrm rot="10800000" flipH="1">
            <a:off x="2556439" y="2404075"/>
            <a:ext cx="946607" cy="433881"/>
          </a:xfrm>
          <a:prstGeom prst="curvedDownArrow">
            <a:avLst/>
          </a:prstGeom>
          <a:solidFill>
            <a:srgbClr val="E7E6E6">
              <a:lumMod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0" name="Freeform 25">
            <a:extLst>
              <a:ext uri="{FF2B5EF4-FFF2-40B4-BE49-F238E27FC236}">
                <a16:creationId xmlns:a16="http://schemas.microsoft.com/office/drawing/2014/main" id="{D407441F-1462-4C90-A037-2CF7EB00CA77}"/>
              </a:ext>
            </a:extLst>
          </p:cNvPr>
          <p:cNvSpPr/>
          <p:nvPr/>
        </p:nvSpPr>
        <p:spPr>
          <a:xfrm rot="17061838">
            <a:off x="2009703" y="2821160"/>
            <a:ext cx="572631" cy="41799"/>
          </a:xfrm>
          <a:custGeom>
            <a:avLst/>
            <a:gdLst>
              <a:gd name="connsiteX0" fmla="*/ 0 w 214312"/>
              <a:gd name="connsiteY0" fmla="*/ 0 h 0"/>
              <a:gd name="connsiteX1" fmla="*/ 214312 w 2143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312">
                <a:moveTo>
                  <a:pt x="0" y="0"/>
                </a:moveTo>
                <a:lnTo>
                  <a:pt x="214312" y="0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dash"/>
            <a:bevel/>
            <a:headEnd type="none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1" name="Freeform 25">
            <a:extLst>
              <a:ext uri="{FF2B5EF4-FFF2-40B4-BE49-F238E27FC236}">
                <a16:creationId xmlns:a16="http://schemas.microsoft.com/office/drawing/2014/main" id="{64D091E8-7D5C-442D-85EF-33B97D61AC0F}"/>
              </a:ext>
            </a:extLst>
          </p:cNvPr>
          <p:cNvSpPr/>
          <p:nvPr/>
        </p:nvSpPr>
        <p:spPr>
          <a:xfrm rot="17061838">
            <a:off x="3881741" y="2821160"/>
            <a:ext cx="572631" cy="41799"/>
          </a:xfrm>
          <a:custGeom>
            <a:avLst/>
            <a:gdLst>
              <a:gd name="connsiteX0" fmla="*/ 0 w 214312"/>
              <a:gd name="connsiteY0" fmla="*/ 0 h 0"/>
              <a:gd name="connsiteX1" fmla="*/ 214312 w 2143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312">
                <a:moveTo>
                  <a:pt x="0" y="0"/>
                </a:moveTo>
                <a:lnTo>
                  <a:pt x="214312" y="0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dash"/>
            <a:bevel/>
            <a:headEnd type="none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2" name="Freeform 25">
            <a:extLst>
              <a:ext uri="{FF2B5EF4-FFF2-40B4-BE49-F238E27FC236}">
                <a16:creationId xmlns:a16="http://schemas.microsoft.com/office/drawing/2014/main" id="{9AFA21BE-4FCB-426B-A8C4-68117247925F}"/>
              </a:ext>
            </a:extLst>
          </p:cNvPr>
          <p:cNvSpPr/>
          <p:nvPr/>
        </p:nvSpPr>
        <p:spPr>
          <a:xfrm>
            <a:off x="2604698" y="2029118"/>
            <a:ext cx="572631" cy="41799"/>
          </a:xfrm>
          <a:custGeom>
            <a:avLst/>
            <a:gdLst>
              <a:gd name="connsiteX0" fmla="*/ 0 w 214312"/>
              <a:gd name="connsiteY0" fmla="*/ 0 h 0"/>
              <a:gd name="connsiteX1" fmla="*/ 214312 w 2143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312">
                <a:moveTo>
                  <a:pt x="0" y="0"/>
                </a:moveTo>
                <a:lnTo>
                  <a:pt x="214312" y="0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bevel/>
            <a:headEnd type="none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3" name="Freeform 25">
            <a:extLst>
              <a:ext uri="{FF2B5EF4-FFF2-40B4-BE49-F238E27FC236}">
                <a16:creationId xmlns:a16="http://schemas.microsoft.com/office/drawing/2014/main" id="{E2E47E63-6BA4-46EA-829E-053508441071}"/>
              </a:ext>
            </a:extLst>
          </p:cNvPr>
          <p:cNvSpPr/>
          <p:nvPr/>
        </p:nvSpPr>
        <p:spPr>
          <a:xfrm>
            <a:off x="3452000" y="2029118"/>
            <a:ext cx="572631" cy="41799"/>
          </a:xfrm>
          <a:custGeom>
            <a:avLst/>
            <a:gdLst>
              <a:gd name="connsiteX0" fmla="*/ 0 w 214312"/>
              <a:gd name="connsiteY0" fmla="*/ 0 h 0"/>
              <a:gd name="connsiteX1" fmla="*/ 214312 w 2143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312">
                <a:moveTo>
                  <a:pt x="0" y="0"/>
                </a:moveTo>
                <a:lnTo>
                  <a:pt x="214312" y="0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bevel/>
            <a:headEnd type="none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4" name="Freeform 25">
            <a:extLst>
              <a:ext uri="{FF2B5EF4-FFF2-40B4-BE49-F238E27FC236}">
                <a16:creationId xmlns:a16="http://schemas.microsoft.com/office/drawing/2014/main" id="{E03F38E6-FDA5-445F-8E77-1970DC1814AD}"/>
              </a:ext>
            </a:extLst>
          </p:cNvPr>
          <p:cNvSpPr/>
          <p:nvPr/>
        </p:nvSpPr>
        <p:spPr>
          <a:xfrm>
            <a:off x="4596644" y="2029118"/>
            <a:ext cx="572631" cy="41799"/>
          </a:xfrm>
          <a:custGeom>
            <a:avLst/>
            <a:gdLst>
              <a:gd name="connsiteX0" fmla="*/ 0 w 214312"/>
              <a:gd name="connsiteY0" fmla="*/ 0 h 0"/>
              <a:gd name="connsiteX1" fmla="*/ 214312 w 2143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312">
                <a:moveTo>
                  <a:pt x="0" y="0"/>
                </a:moveTo>
                <a:lnTo>
                  <a:pt x="214312" y="0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bevel/>
            <a:headEnd type="none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5" name="Freeform 25">
            <a:extLst>
              <a:ext uri="{FF2B5EF4-FFF2-40B4-BE49-F238E27FC236}">
                <a16:creationId xmlns:a16="http://schemas.microsoft.com/office/drawing/2014/main" id="{36927CA4-DD3C-417C-AF7F-303C5F045661}"/>
              </a:ext>
            </a:extLst>
          </p:cNvPr>
          <p:cNvSpPr/>
          <p:nvPr/>
        </p:nvSpPr>
        <p:spPr>
          <a:xfrm>
            <a:off x="5443946" y="2029118"/>
            <a:ext cx="572631" cy="41799"/>
          </a:xfrm>
          <a:custGeom>
            <a:avLst/>
            <a:gdLst>
              <a:gd name="connsiteX0" fmla="*/ 0 w 214312"/>
              <a:gd name="connsiteY0" fmla="*/ 0 h 0"/>
              <a:gd name="connsiteX1" fmla="*/ 214312 w 2143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312">
                <a:moveTo>
                  <a:pt x="0" y="0"/>
                </a:moveTo>
                <a:lnTo>
                  <a:pt x="214312" y="0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bevel/>
            <a:headEnd type="none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6" name="Freeform 25">
            <a:extLst>
              <a:ext uri="{FF2B5EF4-FFF2-40B4-BE49-F238E27FC236}">
                <a16:creationId xmlns:a16="http://schemas.microsoft.com/office/drawing/2014/main" id="{7C16967C-370A-4D4F-92AF-727586200C15}"/>
              </a:ext>
            </a:extLst>
          </p:cNvPr>
          <p:cNvSpPr/>
          <p:nvPr/>
        </p:nvSpPr>
        <p:spPr>
          <a:xfrm>
            <a:off x="6579081" y="2029118"/>
            <a:ext cx="572631" cy="41799"/>
          </a:xfrm>
          <a:custGeom>
            <a:avLst/>
            <a:gdLst>
              <a:gd name="connsiteX0" fmla="*/ 0 w 214312"/>
              <a:gd name="connsiteY0" fmla="*/ 0 h 0"/>
              <a:gd name="connsiteX1" fmla="*/ 214312 w 2143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312">
                <a:moveTo>
                  <a:pt x="0" y="0"/>
                </a:moveTo>
                <a:lnTo>
                  <a:pt x="214312" y="0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bevel/>
            <a:headEnd type="none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7" name="Freeform 25">
            <a:extLst>
              <a:ext uri="{FF2B5EF4-FFF2-40B4-BE49-F238E27FC236}">
                <a16:creationId xmlns:a16="http://schemas.microsoft.com/office/drawing/2014/main" id="{0BAAFAA4-5A17-4A73-A59F-67C906DC563E}"/>
              </a:ext>
            </a:extLst>
          </p:cNvPr>
          <p:cNvSpPr/>
          <p:nvPr/>
        </p:nvSpPr>
        <p:spPr>
          <a:xfrm flipV="1">
            <a:off x="1678436" y="1694517"/>
            <a:ext cx="375991" cy="318613"/>
          </a:xfrm>
          <a:custGeom>
            <a:avLst/>
            <a:gdLst>
              <a:gd name="connsiteX0" fmla="*/ 0 w 214312"/>
              <a:gd name="connsiteY0" fmla="*/ 0 h 0"/>
              <a:gd name="connsiteX1" fmla="*/ 214312 w 2143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312">
                <a:moveTo>
                  <a:pt x="0" y="0"/>
                </a:moveTo>
                <a:lnTo>
                  <a:pt x="214312" y="0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bevel/>
            <a:headEnd type="none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A218F52-CB02-4CA5-93EB-AC78F1465C5A}"/>
              </a:ext>
            </a:extLst>
          </p:cNvPr>
          <p:cNvSpPr/>
          <p:nvPr/>
        </p:nvSpPr>
        <p:spPr bwMode="auto">
          <a:xfrm>
            <a:off x="1256004" y="1669015"/>
            <a:ext cx="629169" cy="629168"/>
          </a:xfrm>
          <a:prstGeom prst="ellipse">
            <a:avLst/>
          </a:prstGeom>
          <a:solidFill>
            <a:srgbClr val="1EA1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5F4EA03-83F1-4428-97C0-00D66BBE762F}"/>
              </a:ext>
            </a:extLst>
          </p:cNvPr>
          <p:cNvSpPr txBox="1"/>
          <p:nvPr/>
        </p:nvSpPr>
        <p:spPr>
          <a:xfrm>
            <a:off x="1327588" y="1775850"/>
            <a:ext cx="486000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Raw</a:t>
            </a:r>
          </a:p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Data</a:t>
            </a:r>
          </a:p>
        </p:txBody>
      </p:sp>
      <p:sp>
        <p:nvSpPr>
          <p:cNvPr id="63" name="Hexagon 62">
            <a:extLst>
              <a:ext uri="{FF2B5EF4-FFF2-40B4-BE49-F238E27FC236}">
                <a16:creationId xmlns:a16="http://schemas.microsoft.com/office/drawing/2014/main" id="{5DB94D54-57A0-42F6-A682-A25B6AFD4CD0}"/>
              </a:ext>
            </a:extLst>
          </p:cNvPr>
          <p:cNvSpPr/>
          <p:nvPr/>
        </p:nvSpPr>
        <p:spPr bwMode="auto">
          <a:xfrm>
            <a:off x="2067168" y="1613197"/>
            <a:ext cx="978542" cy="807392"/>
          </a:xfrm>
          <a:prstGeom prst="hexagon">
            <a:avLst/>
          </a:prstGeom>
          <a:solidFill>
            <a:srgbClr val="9BBB5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5669D9E-8CA4-4AF1-8877-A51E1658E5C7}"/>
              </a:ext>
            </a:extLst>
          </p:cNvPr>
          <p:cNvSpPr txBox="1"/>
          <p:nvPr/>
        </p:nvSpPr>
        <p:spPr>
          <a:xfrm>
            <a:off x="2053400" y="1724590"/>
            <a:ext cx="1014971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Apply </a:t>
            </a:r>
          </a:p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pre-Processing to data</a:t>
            </a:r>
          </a:p>
        </p:txBody>
      </p:sp>
      <p:sp>
        <p:nvSpPr>
          <p:cNvPr id="65" name="Flowchart: Magnetic Disk 64">
            <a:extLst>
              <a:ext uri="{FF2B5EF4-FFF2-40B4-BE49-F238E27FC236}">
                <a16:creationId xmlns:a16="http://schemas.microsoft.com/office/drawing/2014/main" id="{FE1E90A2-5A07-4530-B347-4CC5129712B3}"/>
              </a:ext>
            </a:extLst>
          </p:cNvPr>
          <p:cNvSpPr/>
          <p:nvPr/>
        </p:nvSpPr>
        <p:spPr bwMode="auto">
          <a:xfrm>
            <a:off x="3199629" y="1654944"/>
            <a:ext cx="683267" cy="723899"/>
          </a:xfrm>
          <a:prstGeom prst="flowChartMagneticDisk">
            <a:avLst/>
          </a:prstGeom>
          <a:solidFill>
            <a:srgbClr val="F29B2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75A1EC7-26B6-4A50-B8B9-8BD232EFC21E}"/>
              </a:ext>
            </a:extLst>
          </p:cNvPr>
          <p:cNvSpPr txBox="1"/>
          <p:nvPr/>
        </p:nvSpPr>
        <p:spPr>
          <a:xfrm>
            <a:off x="3135805" y="1759663"/>
            <a:ext cx="833753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Feature Extraction</a:t>
            </a:r>
          </a:p>
        </p:txBody>
      </p:sp>
      <p:sp>
        <p:nvSpPr>
          <p:cNvPr id="67" name="Hexagon 66">
            <a:extLst>
              <a:ext uri="{FF2B5EF4-FFF2-40B4-BE49-F238E27FC236}">
                <a16:creationId xmlns:a16="http://schemas.microsoft.com/office/drawing/2014/main" id="{AC08ED16-7CDB-40DF-BF95-D474C15A097B}"/>
              </a:ext>
            </a:extLst>
          </p:cNvPr>
          <p:cNvSpPr/>
          <p:nvPr/>
        </p:nvSpPr>
        <p:spPr bwMode="auto">
          <a:xfrm>
            <a:off x="4036815" y="1613197"/>
            <a:ext cx="978542" cy="807392"/>
          </a:xfrm>
          <a:prstGeom prst="hexagon">
            <a:avLst/>
          </a:prstGeom>
          <a:solidFill>
            <a:srgbClr val="BD392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A5FB0E8-F9E9-432E-8438-611F39F9BD6A}"/>
              </a:ext>
            </a:extLst>
          </p:cNvPr>
          <p:cNvSpPr txBox="1"/>
          <p:nvPr/>
        </p:nvSpPr>
        <p:spPr>
          <a:xfrm>
            <a:off x="4159585" y="1647562"/>
            <a:ext cx="73300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Apply learning algorithm to data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18B4E63-B470-4DC3-98AD-EC044CCCA901}"/>
              </a:ext>
            </a:extLst>
          </p:cNvPr>
          <p:cNvSpPr/>
          <p:nvPr/>
        </p:nvSpPr>
        <p:spPr bwMode="auto">
          <a:xfrm>
            <a:off x="5169276" y="1613197"/>
            <a:ext cx="702134" cy="807392"/>
          </a:xfrm>
          <a:prstGeom prst="roundRect">
            <a:avLst/>
          </a:prstGeom>
          <a:solidFill>
            <a:srgbClr val="44546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A212537-B483-4B55-917B-49CE68E54725}"/>
              </a:ext>
            </a:extLst>
          </p:cNvPr>
          <p:cNvSpPr txBox="1"/>
          <p:nvPr/>
        </p:nvSpPr>
        <p:spPr>
          <a:xfrm>
            <a:off x="5138127" y="1809144"/>
            <a:ext cx="733283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Candidate Model</a:t>
            </a:r>
          </a:p>
        </p:txBody>
      </p:sp>
      <p:sp>
        <p:nvSpPr>
          <p:cNvPr id="71" name="Hexagon 70">
            <a:extLst>
              <a:ext uri="{FF2B5EF4-FFF2-40B4-BE49-F238E27FC236}">
                <a16:creationId xmlns:a16="http://schemas.microsoft.com/office/drawing/2014/main" id="{E0EA9E82-BB9B-4C6E-B145-BF97510BFE65}"/>
              </a:ext>
            </a:extLst>
          </p:cNvPr>
          <p:cNvSpPr/>
          <p:nvPr/>
        </p:nvSpPr>
        <p:spPr bwMode="auto">
          <a:xfrm>
            <a:off x="6025329" y="1613197"/>
            <a:ext cx="978542" cy="807392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675A237-C4BF-4FEE-958C-C4C438AE355A}"/>
              </a:ext>
            </a:extLst>
          </p:cNvPr>
          <p:cNvSpPr txBox="1"/>
          <p:nvPr/>
        </p:nvSpPr>
        <p:spPr>
          <a:xfrm>
            <a:off x="6148099" y="1728353"/>
            <a:ext cx="733002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Deploy chosen model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2D765F7-3912-45BD-9A48-FC0CD6C3F703}"/>
              </a:ext>
            </a:extLst>
          </p:cNvPr>
          <p:cNvSpPr/>
          <p:nvPr/>
        </p:nvSpPr>
        <p:spPr bwMode="auto">
          <a:xfrm>
            <a:off x="7157789" y="1613197"/>
            <a:ext cx="702134" cy="807392"/>
          </a:xfrm>
          <a:prstGeom prst="roundRect">
            <a:avLst/>
          </a:prstGeom>
          <a:solidFill>
            <a:srgbClr val="44546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AD6735-CEC5-4926-BFF2-413B857AE9AA}"/>
              </a:ext>
            </a:extLst>
          </p:cNvPr>
          <p:cNvSpPr txBox="1"/>
          <p:nvPr/>
        </p:nvSpPr>
        <p:spPr>
          <a:xfrm>
            <a:off x="7126642" y="1809144"/>
            <a:ext cx="745438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Candidate Model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E160326-9714-42C5-B931-78E94CAE07FF}"/>
              </a:ext>
            </a:extLst>
          </p:cNvPr>
          <p:cNvGrpSpPr/>
          <p:nvPr/>
        </p:nvGrpSpPr>
        <p:grpSpPr>
          <a:xfrm>
            <a:off x="1834293" y="3073038"/>
            <a:ext cx="1046463" cy="883069"/>
            <a:chOff x="1228226" y="4574719"/>
            <a:chExt cx="1395284" cy="1177425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4E5B7B6-DDD4-4771-AE04-3D56A3894490}"/>
                </a:ext>
              </a:extLst>
            </p:cNvPr>
            <p:cNvSpPr/>
            <p:nvPr/>
          </p:nvSpPr>
          <p:spPr bwMode="auto">
            <a:xfrm>
              <a:off x="1228226" y="4574719"/>
              <a:ext cx="1394014" cy="1166580"/>
            </a:xfrm>
            <a:custGeom>
              <a:avLst/>
              <a:gdLst>
                <a:gd name="connsiteX0" fmla="*/ 0 w 1394014"/>
                <a:gd name="connsiteY0" fmla="*/ 0 h 1166580"/>
                <a:gd name="connsiteX1" fmla="*/ 1262067 w 1394014"/>
                <a:gd name="connsiteY1" fmla="*/ 0 h 1166580"/>
                <a:gd name="connsiteX2" fmla="*/ 1394014 w 1394014"/>
                <a:gd name="connsiteY2" fmla="*/ 105624 h 1166580"/>
                <a:gd name="connsiteX3" fmla="*/ 1394014 w 1394014"/>
                <a:gd name="connsiteY3" fmla="*/ 1166580 h 1166580"/>
                <a:gd name="connsiteX4" fmla="*/ 96494 w 1394014"/>
                <a:gd name="connsiteY4" fmla="*/ 1166580 h 1166580"/>
                <a:gd name="connsiteX5" fmla="*/ 0 w 1394014"/>
                <a:gd name="connsiteY5" fmla="*/ 1089337 h 116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4014" h="1166580">
                  <a:moveTo>
                    <a:pt x="0" y="0"/>
                  </a:moveTo>
                  <a:lnTo>
                    <a:pt x="1262067" y="0"/>
                  </a:lnTo>
                  <a:lnTo>
                    <a:pt x="1394014" y="105624"/>
                  </a:lnTo>
                  <a:lnTo>
                    <a:pt x="1394014" y="1166580"/>
                  </a:lnTo>
                  <a:lnTo>
                    <a:pt x="96494" y="1166580"/>
                  </a:lnTo>
                  <a:lnTo>
                    <a:pt x="0" y="1089337"/>
                  </a:lnTo>
                  <a:close/>
                </a:path>
              </a:pathLst>
            </a:custGeom>
            <a:solidFill>
              <a:srgbClr val="9BBB5C">
                <a:lumMod val="50000"/>
              </a:srgbClr>
            </a:solidFill>
            <a:ln>
              <a:noFill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58C0338-94AE-4512-A950-34D797398B78}"/>
                </a:ext>
              </a:extLst>
            </p:cNvPr>
            <p:cNvSpPr/>
            <p:nvPr/>
          </p:nvSpPr>
          <p:spPr bwMode="auto">
            <a:xfrm>
              <a:off x="1318788" y="4675622"/>
              <a:ext cx="1304722" cy="1076522"/>
            </a:xfrm>
            <a:prstGeom prst="rect">
              <a:avLst/>
            </a:prstGeom>
            <a:solidFill>
              <a:srgbClr val="9BBB5C">
                <a:lumMod val="7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94FEFE40-AF10-465A-ABDD-8955BFFF513E}"/>
              </a:ext>
            </a:extLst>
          </p:cNvPr>
          <p:cNvSpPr txBox="1"/>
          <p:nvPr/>
        </p:nvSpPr>
        <p:spPr>
          <a:xfrm>
            <a:off x="1773205" y="3263870"/>
            <a:ext cx="1214783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Data</a:t>
            </a:r>
          </a:p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Pre-processing</a:t>
            </a:r>
          </a:p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Modules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F0477-9749-4C33-A579-6046A4B29644}"/>
              </a:ext>
            </a:extLst>
          </p:cNvPr>
          <p:cNvGrpSpPr/>
          <p:nvPr/>
        </p:nvGrpSpPr>
        <p:grpSpPr>
          <a:xfrm>
            <a:off x="3622599" y="3073038"/>
            <a:ext cx="1046463" cy="883069"/>
            <a:chOff x="3003034" y="4574719"/>
            <a:chExt cx="1395284" cy="1177425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1EE0B05-8D86-45B2-B5C9-38373E8019D7}"/>
                </a:ext>
              </a:extLst>
            </p:cNvPr>
            <p:cNvSpPr/>
            <p:nvPr/>
          </p:nvSpPr>
          <p:spPr bwMode="auto">
            <a:xfrm>
              <a:off x="3003034" y="4574719"/>
              <a:ext cx="1394014" cy="1166580"/>
            </a:xfrm>
            <a:custGeom>
              <a:avLst/>
              <a:gdLst>
                <a:gd name="connsiteX0" fmla="*/ 0 w 1394014"/>
                <a:gd name="connsiteY0" fmla="*/ 0 h 1166580"/>
                <a:gd name="connsiteX1" fmla="*/ 1262067 w 1394014"/>
                <a:gd name="connsiteY1" fmla="*/ 0 h 1166580"/>
                <a:gd name="connsiteX2" fmla="*/ 1394014 w 1394014"/>
                <a:gd name="connsiteY2" fmla="*/ 105624 h 1166580"/>
                <a:gd name="connsiteX3" fmla="*/ 1394014 w 1394014"/>
                <a:gd name="connsiteY3" fmla="*/ 1166580 h 1166580"/>
                <a:gd name="connsiteX4" fmla="*/ 96494 w 1394014"/>
                <a:gd name="connsiteY4" fmla="*/ 1166580 h 1166580"/>
                <a:gd name="connsiteX5" fmla="*/ 0 w 1394014"/>
                <a:gd name="connsiteY5" fmla="*/ 1089337 h 116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4014" h="1166580">
                  <a:moveTo>
                    <a:pt x="0" y="0"/>
                  </a:moveTo>
                  <a:lnTo>
                    <a:pt x="1262067" y="0"/>
                  </a:lnTo>
                  <a:lnTo>
                    <a:pt x="1394014" y="105624"/>
                  </a:lnTo>
                  <a:lnTo>
                    <a:pt x="1394014" y="1166580"/>
                  </a:lnTo>
                  <a:lnTo>
                    <a:pt x="96494" y="1166580"/>
                  </a:lnTo>
                  <a:lnTo>
                    <a:pt x="0" y="1089337"/>
                  </a:lnTo>
                  <a:close/>
                </a:path>
              </a:pathLst>
            </a:custGeom>
            <a:solidFill>
              <a:srgbClr val="BD392F">
                <a:lumMod val="50000"/>
              </a:srgbClr>
            </a:solidFill>
            <a:ln>
              <a:noFill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5330D88-FDD5-4E2C-B369-65AB5EB350CA}"/>
                </a:ext>
              </a:extLst>
            </p:cNvPr>
            <p:cNvSpPr/>
            <p:nvPr/>
          </p:nvSpPr>
          <p:spPr bwMode="auto">
            <a:xfrm>
              <a:off x="3093596" y="4675622"/>
              <a:ext cx="1304722" cy="1076522"/>
            </a:xfrm>
            <a:prstGeom prst="rect">
              <a:avLst/>
            </a:prstGeom>
            <a:solidFill>
              <a:srgbClr val="BD392F">
                <a:lumMod val="7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930DDBCB-CB42-4204-9AD7-5169F4DB2458}"/>
              </a:ext>
            </a:extLst>
          </p:cNvPr>
          <p:cNvSpPr txBox="1"/>
          <p:nvPr/>
        </p:nvSpPr>
        <p:spPr>
          <a:xfrm>
            <a:off x="3729830" y="3234622"/>
            <a:ext cx="823980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Machine</a:t>
            </a:r>
          </a:p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Learning</a:t>
            </a:r>
          </a:p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Algorithms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A3B41D2-5CED-4229-9DE5-2A1BCF73F49E}"/>
              </a:ext>
            </a:extLst>
          </p:cNvPr>
          <p:cNvGrpSpPr/>
          <p:nvPr/>
        </p:nvGrpSpPr>
        <p:grpSpPr>
          <a:xfrm>
            <a:off x="6400301" y="3279503"/>
            <a:ext cx="1049921" cy="541773"/>
            <a:chOff x="8533734" y="4372670"/>
            <a:chExt cx="1399895" cy="72236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BE3D137-0D2C-456E-A8FB-76D76E1F6A48}"/>
                </a:ext>
              </a:extLst>
            </p:cNvPr>
            <p:cNvSpPr/>
            <p:nvPr/>
          </p:nvSpPr>
          <p:spPr bwMode="auto">
            <a:xfrm>
              <a:off x="8628907" y="4388970"/>
              <a:ext cx="1304722" cy="706064"/>
            </a:xfrm>
            <a:prstGeom prst="ellipse">
              <a:avLst/>
            </a:prstGeom>
            <a:solidFill>
              <a:srgbClr val="445469">
                <a:lumMod val="50000"/>
              </a:srgbClr>
            </a:solidFill>
            <a:ln>
              <a:noFill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3EDC0B7-D3E5-41D2-8EC2-9B2A2474E933}"/>
                </a:ext>
              </a:extLst>
            </p:cNvPr>
            <p:cNvSpPr/>
            <p:nvPr/>
          </p:nvSpPr>
          <p:spPr bwMode="auto">
            <a:xfrm>
              <a:off x="8533734" y="4372670"/>
              <a:ext cx="1304722" cy="706064"/>
            </a:xfrm>
            <a:prstGeom prst="ellipse">
              <a:avLst/>
            </a:prstGeom>
            <a:solidFill>
              <a:srgbClr val="445469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A09E592A-D772-40A9-B74D-F18B092CB45E}"/>
              </a:ext>
            </a:extLst>
          </p:cNvPr>
          <p:cNvSpPr txBox="1"/>
          <p:nvPr/>
        </p:nvSpPr>
        <p:spPr>
          <a:xfrm>
            <a:off x="6417241" y="3429544"/>
            <a:ext cx="961601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IN" sz="1050" kern="120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>Applications</a:t>
            </a:r>
          </a:p>
        </p:txBody>
      </p:sp>
      <p:sp>
        <p:nvSpPr>
          <p:cNvPr id="87" name="Freeform 30">
            <a:extLst>
              <a:ext uri="{FF2B5EF4-FFF2-40B4-BE49-F238E27FC236}">
                <a16:creationId xmlns:a16="http://schemas.microsoft.com/office/drawing/2014/main" id="{ACD54429-3077-4FF0-9389-B66E9644CCFB}"/>
              </a:ext>
            </a:extLst>
          </p:cNvPr>
          <p:cNvSpPr>
            <a:spLocks/>
          </p:cNvSpPr>
          <p:nvPr/>
        </p:nvSpPr>
        <p:spPr bwMode="auto">
          <a:xfrm>
            <a:off x="7179787" y="2552032"/>
            <a:ext cx="456234" cy="727471"/>
          </a:xfrm>
          <a:custGeom>
            <a:avLst/>
            <a:gdLst>
              <a:gd name="T0" fmla="*/ 115 w 192"/>
              <a:gd name="T1" fmla="*/ 0 h 305"/>
              <a:gd name="T2" fmla="*/ 38 w 192"/>
              <a:gd name="T3" fmla="*/ 114 h 305"/>
              <a:gd name="T4" fmla="*/ 84 w 192"/>
              <a:gd name="T5" fmla="*/ 114 h 305"/>
              <a:gd name="T6" fmla="*/ 89 w 192"/>
              <a:gd name="T7" fmla="*/ 170 h 305"/>
              <a:gd name="T8" fmla="*/ 86 w 192"/>
              <a:gd name="T9" fmla="*/ 230 h 305"/>
              <a:gd name="T10" fmla="*/ 59 w 192"/>
              <a:gd name="T11" fmla="*/ 280 h 305"/>
              <a:gd name="T12" fmla="*/ 0 w 192"/>
              <a:gd name="T13" fmla="*/ 305 h 305"/>
              <a:gd name="T14" fmla="*/ 68 w 192"/>
              <a:gd name="T15" fmla="*/ 294 h 305"/>
              <a:gd name="T16" fmla="*/ 116 w 192"/>
              <a:gd name="T17" fmla="*/ 241 h 305"/>
              <a:gd name="T18" fmla="*/ 138 w 192"/>
              <a:gd name="T19" fmla="*/ 173 h 305"/>
              <a:gd name="T20" fmla="*/ 147 w 192"/>
              <a:gd name="T21" fmla="*/ 114 h 305"/>
              <a:gd name="T22" fmla="*/ 192 w 192"/>
              <a:gd name="T23" fmla="*/ 114 h 305"/>
              <a:gd name="T24" fmla="*/ 115 w 192"/>
              <a:gd name="T25" fmla="*/ 0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2" h="305">
                <a:moveTo>
                  <a:pt x="115" y="0"/>
                </a:moveTo>
                <a:cubicBezTo>
                  <a:pt x="38" y="114"/>
                  <a:pt x="38" y="114"/>
                  <a:pt x="38" y="114"/>
                </a:cubicBezTo>
                <a:cubicBezTo>
                  <a:pt x="84" y="114"/>
                  <a:pt x="84" y="114"/>
                  <a:pt x="84" y="114"/>
                </a:cubicBezTo>
                <a:cubicBezTo>
                  <a:pt x="86" y="133"/>
                  <a:pt x="88" y="151"/>
                  <a:pt x="89" y="170"/>
                </a:cubicBezTo>
                <a:cubicBezTo>
                  <a:pt x="90" y="191"/>
                  <a:pt x="90" y="211"/>
                  <a:pt x="86" y="230"/>
                </a:cubicBezTo>
                <a:cubicBezTo>
                  <a:pt x="82" y="249"/>
                  <a:pt x="73" y="267"/>
                  <a:pt x="59" y="280"/>
                </a:cubicBezTo>
                <a:cubicBezTo>
                  <a:pt x="44" y="294"/>
                  <a:pt x="22" y="302"/>
                  <a:pt x="0" y="305"/>
                </a:cubicBezTo>
                <a:cubicBezTo>
                  <a:pt x="24" y="305"/>
                  <a:pt x="46" y="305"/>
                  <a:pt x="68" y="294"/>
                </a:cubicBezTo>
                <a:cubicBezTo>
                  <a:pt x="90" y="283"/>
                  <a:pt x="106" y="263"/>
                  <a:pt x="116" y="241"/>
                </a:cubicBezTo>
                <a:cubicBezTo>
                  <a:pt x="127" y="219"/>
                  <a:pt x="133" y="196"/>
                  <a:pt x="138" y="173"/>
                </a:cubicBezTo>
                <a:cubicBezTo>
                  <a:pt x="142" y="153"/>
                  <a:pt x="144" y="134"/>
                  <a:pt x="147" y="114"/>
                </a:cubicBezTo>
                <a:cubicBezTo>
                  <a:pt x="192" y="114"/>
                  <a:pt x="192" y="114"/>
                  <a:pt x="192" y="114"/>
                </a:cubicBezTo>
                <a:lnTo>
                  <a:pt x="115" y="0"/>
                </a:lnTo>
                <a:close/>
              </a:path>
            </a:pathLst>
          </a:custGeom>
          <a:solidFill>
            <a:srgbClr val="E7E6E6">
              <a:lumMod val="75000"/>
            </a:srgbClr>
          </a:solidFill>
          <a:ln w="9525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9" name="Google Shape;106;p19">
            <a:extLst>
              <a:ext uri="{FF2B5EF4-FFF2-40B4-BE49-F238E27FC236}">
                <a16:creationId xmlns:a16="http://schemas.microsoft.com/office/drawing/2014/main" id="{E8A4C9D0-31C5-445B-B4C0-6C131FC022F0}"/>
              </a:ext>
            </a:extLst>
          </p:cNvPr>
          <p:cNvSpPr txBox="1"/>
          <p:nvPr/>
        </p:nvSpPr>
        <p:spPr>
          <a:xfrm>
            <a:off x="5097" y="366453"/>
            <a:ext cx="5359699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8C1D40"/>
                </a:solidFill>
              </a:rPr>
              <a:t>Machine Learning Process</a:t>
            </a:r>
            <a:endParaRPr sz="3200" b="1" dirty="0">
              <a:solidFill>
                <a:srgbClr val="8C1D40"/>
              </a:solidFill>
            </a:endParaRPr>
          </a:p>
        </p:txBody>
      </p:sp>
      <p:pic>
        <p:nvPicPr>
          <p:cNvPr id="88" name="Google Shape;88;p17">
            <a:extLst>
              <a:ext uri="{FF2B5EF4-FFF2-40B4-BE49-F238E27FC236}">
                <a16:creationId xmlns:a16="http://schemas.microsoft.com/office/drawing/2014/main" id="{E5B0DAAE-EC61-4C85-930F-6740A0C60A4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51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75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2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7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25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/>
      <p:bldP spid="63" grpId="0" animBg="1"/>
      <p:bldP spid="64" grpId="0"/>
      <p:bldP spid="65" grpId="0" animBg="1"/>
      <p:bldP spid="66" grpId="0"/>
      <p:bldP spid="67" grpId="0" animBg="1"/>
      <p:bldP spid="68" grpId="0"/>
      <p:bldP spid="69" grpId="0" animBg="1"/>
      <p:bldP spid="70" grpId="0"/>
      <p:bldP spid="71" grpId="0" animBg="1"/>
      <p:bldP spid="72" grpId="0"/>
      <p:bldP spid="73" grpId="0" animBg="1"/>
      <p:bldP spid="74" grpId="0"/>
      <p:bldP spid="78" grpId="0"/>
      <p:bldP spid="82" grpId="0"/>
      <p:bldP spid="86" grpId="0"/>
      <p:bldP spid="87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-mc4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31828"/>
      </a:accent1>
      <a:accent2>
        <a:srgbClr val="FE6F15"/>
      </a:accent2>
      <a:accent3>
        <a:srgbClr val="EEBD00"/>
      </a:accent3>
      <a:accent4>
        <a:srgbClr val="0F9E53"/>
      </a:accent4>
      <a:accent5>
        <a:srgbClr val="445469"/>
      </a:accent5>
      <a:accent6>
        <a:srgbClr val="5E1843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ew-mc4" id="{3D38ED4D-5C0B-4F91-A264-6216BFD6F634}" vid="{F4FADB55-56CC-42E9-ADFE-5E1C581D5BE5}"/>
    </a:ext>
  </a:extLst>
</a:theme>
</file>

<file path=ppt/theme/theme3.xml><?xml version="1.0" encoding="utf-8"?>
<a:theme xmlns:a="http://schemas.openxmlformats.org/drawingml/2006/main" name="InfoshoreColor Theme_4x3">
  <a:themeElements>
    <a:clrScheme name="colored-sb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0070C0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nfoshoreColor Theme_4x3" id="{6FBFBC66-E457-4ACA-9CD8-AB89375FE7DA}" vid="{4FBE152B-3357-42D0-A545-A72B8CF246A1}"/>
    </a:ext>
  </a:extLst>
</a:theme>
</file>

<file path=ppt/theme/theme4.xml><?xml version="1.0" encoding="utf-8"?>
<a:theme xmlns:a="http://schemas.openxmlformats.org/drawingml/2006/main" name="1_Theme1">
  <a:themeElements>
    <a:clrScheme name="colored-sb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0070C0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9D480EE0-3529-1E41-AB28-9392F01CEA0D}" vid="{545A79F7-7E84-FF48-AD6C-0A0E881E6477}"/>
    </a:ext>
  </a:extLst>
</a:theme>
</file>

<file path=ppt/theme/theme5.xml><?xml version="1.0" encoding="utf-8"?>
<a:theme xmlns:a="http://schemas.openxmlformats.org/drawingml/2006/main" name="new-mc5">
  <a:themeElements>
    <a:clrScheme name="new-mc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15996"/>
      </a:accent1>
      <a:accent2>
        <a:srgbClr val="D3235C"/>
      </a:accent2>
      <a:accent3>
        <a:srgbClr val="31AF91"/>
      </a:accent3>
      <a:accent4>
        <a:srgbClr val="EEBE50"/>
      </a:accent4>
      <a:accent5>
        <a:srgbClr val="445469"/>
      </a:accent5>
      <a:accent6>
        <a:srgbClr val="48B1E1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ew-mc5" id="{281B9981-71C7-4DF5-BEB7-E4732C4627C4}" vid="{701A180F-84FF-4533-920C-0702C3498AA7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2964</TotalTime>
  <Words>459</Words>
  <Application>Microsoft Office PowerPoint</Application>
  <PresentationFormat>On-screen Show (16:9)</PresentationFormat>
  <Paragraphs>193</Paragraphs>
  <Slides>39</Slides>
  <Notes>18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Arial Rounded MT Bold</vt:lpstr>
      <vt:lpstr>Bahnschrift Light</vt:lpstr>
      <vt:lpstr>Calibri</vt:lpstr>
      <vt:lpstr>Simple Light</vt:lpstr>
      <vt:lpstr>new-mc4</vt:lpstr>
      <vt:lpstr>InfoshoreColor Theme_4x3</vt:lpstr>
      <vt:lpstr>1_Theme1</vt:lpstr>
      <vt:lpstr>new-mc5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Hamidreza Ghasemi Damavandi</dc:creator>
  <cp:lastModifiedBy>Hamidreza Ghasemi Damavandi</cp:lastModifiedBy>
  <cp:revision>512</cp:revision>
  <dcterms:modified xsi:type="dcterms:W3CDTF">2022-11-02T16:29:40Z</dcterms:modified>
</cp:coreProperties>
</file>